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F16E2F-56E2-4051-AEA8-2D99E765E036}" v="5" dt="2024-01-01T16:11:04.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76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n.faires@gmail.com" userId="27083c08e8d4af2f" providerId="LiveId" clId="{021746AD-0B02-497E-8650-745DA895443F}"/>
    <pc:docChg chg="delSld">
      <pc:chgData name="stan.faires@gmail.com" userId="27083c08e8d4af2f" providerId="LiveId" clId="{021746AD-0B02-497E-8650-745DA895443F}" dt="2024-01-01T16:22:30.131" v="1" actId="2696"/>
      <pc:docMkLst>
        <pc:docMk/>
      </pc:docMkLst>
      <pc:sldChg chg="del">
        <pc:chgData name="stan.faires@gmail.com" userId="27083c08e8d4af2f" providerId="LiveId" clId="{021746AD-0B02-497E-8650-745DA895443F}" dt="2024-01-01T16:22:15.153" v="0" actId="2696"/>
        <pc:sldMkLst>
          <pc:docMk/>
          <pc:sldMk cId="3497469376" sldId="257"/>
        </pc:sldMkLst>
      </pc:sldChg>
      <pc:sldChg chg="del">
        <pc:chgData name="stan.faires@gmail.com" userId="27083c08e8d4af2f" providerId="LiveId" clId="{021746AD-0B02-497E-8650-745DA895443F}" dt="2024-01-01T16:22:30.131" v="1" actId="2696"/>
        <pc:sldMkLst>
          <pc:docMk/>
          <pc:sldMk cId="2241544043" sldId="25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AEC08-7382-C9D3-40A2-2539B30070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16EE61-A7BE-694E-DAD8-601A055F09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8F604A-D4C9-7F01-818E-2B9CC1C76909}"/>
              </a:ext>
            </a:extLst>
          </p:cNvPr>
          <p:cNvSpPr>
            <a:spLocks noGrp="1"/>
          </p:cNvSpPr>
          <p:nvPr>
            <p:ph type="dt" sz="half" idx="10"/>
          </p:nvPr>
        </p:nvSpPr>
        <p:spPr/>
        <p:txBody>
          <a:bodyPr/>
          <a:lstStyle/>
          <a:p>
            <a:fld id="{3E16F8CD-D714-4952-B7FB-98F73155804C}" type="datetimeFigureOut">
              <a:rPr lang="en-US" smtClean="0"/>
              <a:t>1/1/2024</a:t>
            </a:fld>
            <a:endParaRPr lang="en-US"/>
          </a:p>
        </p:txBody>
      </p:sp>
      <p:sp>
        <p:nvSpPr>
          <p:cNvPr id="5" name="Footer Placeholder 4">
            <a:extLst>
              <a:ext uri="{FF2B5EF4-FFF2-40B4-BE49-F238E27FC236}">
                <a16:creationId xmlns:a16="http://schemas.microsoft.com/office/drawing/2014/main" id="{04E2C428-9A7D-EB96-D8A9-D5052C97B0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8C8FFA-065C-1560-1E39-1ADE868BF28C}"/>
              </a:ext>
            </a:extLst>
          </p:cNvPr>
          <p:cNvSpPr>
            <a:spLocks noGrp="1"/>
          </p:cNvSpPr>
          <p:nvPr>
            <p:ph type="sldNum" sz="quarter" idx="12"/>
          </p:nvPr>
        </p:nvSpPr>
        <p:spPr/>
        <p:txBody>
          <a:bodyPr/>
          <a:lstStyle/>
          <a:p>
            <a:fld id="{8F76417E-2424-42BA-9553-A42E473F64AB}" type="slidenum">
              <a:rPr lang="en-US" smtClean="0"/>
              <a:t>‹#›</a:t>
            </a:fld>
            <a:endParaRPr lang="en-US"/>
          </a:p>
        </p:txBody>
      </p:sp>
    </p:spTree>
    <p:extLst>
      <p:ext uri="{BB962C8B-B14F-4D97-AF65-F5344CB8AC3E}">
        <p14:creationId xmlns:p14="http://schemas.microsoft.com/office/powerpoint/2010/main" val="3871564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27E3B-746F-1518-71C3-2EB6086C37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961615-EF1A-DBEB-3742-2E63F07FDD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BAEE3-6016-3FA2-55B7-F3BE64B1BE71}"/>
              </a:ext>
            </a:extLst>
          </p:cNvPr>
          <p:cNvSpPr>
            <a:spLocks noGrp="1"/>
          </p:cNvSpPr>
          <p:nvPr>
            <p:ph type="dt" sz="half" idx="10"/>
          </p:nvPr>
        </p:nvSpPr>
        <p:spPr/>
        <p:txBody>
          <a:bodyPr/>
          <a:lstStyle/>
          <a:p>
            <a:fld id="{3E16F8CD-D714-4952-B7FB-98F73155804C}" type="datetimeFigureOut">
              <a:rPr lang="en-US" smtClean="0"/>
              <a:t>1/1/2024</a:t>
            </a:fld>
            <a:endParaRPr lang="en-US"/>
          </a:p>
        </p:txBody>
      </p:sp>
      <p:sp>
        <p:nvSpPr>
          <p:cNvPr id="5" name="Footer Placeholder 4">
            <a:extLst>
              <a:ext uri="{FF2B5EF4-FFF2-40B4-BE49-F238E27FC236}">
                <a16:creationId xmlns:a16="http://schemas.microsoft.com/office/drawing/2014/main" id="{7DBE8F26-7E63-2C37-53E6-763038CFB8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5DB705-8614-D564-A6DE-001FD52810CA}"/>
              </a:ext>
            </a:extLst>
          </p:cNvPr>
          <p:cNvSpPr>
            <a:spLocks noGrp="1"/>
          </p:cNvSpPr>
          <p:nvPr>
            <p:ph type="sldNum" sz="quarter" idx="12"/>
          </p:nvPr>
        </p:nvSpPr>
        <p:spPr/>
        <p:txBody>
          <a:bodyPr/>
          <a:lstStyle/>
          <a:p>
            <a:fld id="{8F76417E-2424-42BA-9553-A42E473F64AB}" type="slidenum">
              <a:rPr lang="en-US" smtClean="0"/>
              <a:t>‹#›</a:t>
            </a:fld>
            <a:endParaRPr lang="en-US"/>
          </a:p>
        </p:txBody>
      </p:sp>
    </p:spTree>
    <p:extLst>
      <p:ext uri="{BB962C8B-B14F-4D97-AF65-F5344CB8AC3E}">
        <p14:creationId xmlns:p14="http://schemas.microsoft.com/office/powerpoint/2010/main" val="89071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634FA4-4ACC-420D-C9AD-A051C5587B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5F7168-4431-6745-9EA9-E41EB881EC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2FF43E-142B-8B46-391D-5A6DE757EA0E}"/>
              </a:ext>
            </a:extLst>
          </p:cNvPr>
          <p:cNvSpPr>
            <a:spLocks noGrp="1"/>
          </p:cNvSpPr>
          <p:nvPr>
            <p:ph type="dt" sz="half" idx="10"/>
          </p:nvPr>
        </p:nvSpPr>
        <p:spPr/>
        <p:txBody>
          <a:bodyPr/>
          <a:lstStyle/>
          <a:p>
            <a:fld id="{3E16F8CD-D714-4952-B7FB-98F73155804C}" type="datetimeFigureOut">
              <a:rPr lang="en-US" smtClean="0"/>
              <a:t>1/1/2024</a:t>
            </a:fld>
            <a:endParaRPr lang="en-US"/>
          </a:p>
        </p:txBody>
      </p:sp>
      <p:sp>
        <p:nvSpPr>
          <p:cNvPr id="5" name="Footer Placeholder 4">
            <a:extLst>
              <a:ext uri="{FF2B5EF4-FFF2-40B4-BE49-F238E27FC236}">
                <a16:creationId xmlns:a16="http://schemas.microsoft.com/office/drawing/2014/main" id="{DA16161C-AD85-2B8E-2181-CC7955176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73CA68-F2A6-B705-488B-9473C5AB338E}"/>
              </a:ext>
            </a:extLst>
          </p:cNvPr>
          <p:cNvSpPr>
            <a:spLocks noGrp="1"/>
          </p:cNvSpPr>
          <p:nvPr>
            <p:ph type="sldNum" sz="quarter" idx="12"/>
          </p:nvPr>
        </p:nvSpPr>
        <p:spPr/>
        <p:txBody>
          <a:bodyPr/>
          <a:lstStyle/>
          <a:p>
            <a:fld id="{8F76417E-2424-42BA-9553-A42E473F64AB}" type="slidenum">
              <a:rPr lang="en-US" smtClean="0"/>
              <a:t>‹#›</a:t>
            </a:fld>
            <a:endParaRPr lang="en-US"/>
          </a:p>
        </p:txBody>
      </p:sp>
    </p:spTree>
    <p:extLst>
      <p:ext uri="{BB962C8B-B14F-4D97-AF65-F5344CB8AC3E}">
        <p14:creationId xmlns:p14="http://schemas.microsoft.com/office/powerpoint/2010/main" val="118167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D171E-B050-6DBE-FF30-55F970FAF5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C026C6-29C8-B5E1-DD32-09977B30D6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1E6583-0945-CE0C-E4EC-F9922E9463AB}"/>
              </a:ext>
            </a:extLst>
          </p:cNvPr>
          <p:cNvSpPr>
            <a:spLocks noGrp="1"/>
          </p:cNvSpPr>
          <p:nvPr>
            <p:ph type="dt" sz="half" idx="10"/>
          </p:nvPr>
        </p:nvSpPr>
        <p:spPr/>
        <p:txBody>
          <a:bodyPr/>
          <a:lstStyle/>
          <a:p>
            <a:fld id="{3E16F8CD-D714-4952-B7FB-98F73155804C}" type="datetimeFigureOut">
              <a:rPr lang="en-US" smtClean="0"/>
              <a:t>1/1/2024</a:t>
            </a:fld>
            <a:endParaRPr lang="en-US"/>
          </a:p>
        </p:txBody>
      </p:sp>
      <p:sp>
        <p:nvSpPr>
          <p:cNvPr id="5" name="Footer Placeholder 4">
            <a:extLst>
              <a:ext uri="{FF2B5EF4-FFF2-40B4-BE49-F238E27FC236}">
                <a16:creationId xmlns:a16="http://schemas.microsoft.com/office/drawing/2014/main" id="{F5CC2288-3D00-E44A-111D-2BD34DBB19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D8DAF8-D4B4-4424-0B5C-FB9429D184E3}"/>
              </a:ext>
            </a:extLst>
          </p:cNvPr>
          <p:cNvSpPr>
            <a:spLocks noGrp="1"/>
          </p:cNvSpPr>
          <p:nvPr>
            <p:ph type="sldNum" sz="quarter" idx="12"/>
          </p:nvPr>
        </p:nvSpPr>
        <p:spPr/>
        <p:txBody>
          <a:bodyPr/>
          <a:lstStyle/>
          <a:p>
            <a:fld id="{8F76417E-2424-42BA-9553-A42E473F64AB}" type="slidenum">
              <a:rPr lang="en-US" smtClean="0"/>
              <a:t>‹#›</a:t>
            </a:fld>
            <a:endParaRPr lang="en-US"/>
          </a:p>
        </p:txBody>
      </p:sp>
    </p:spTree>
    <p:extLst>
      <p:ext uri="{BB962C8B-B14F-4D97-AF65-F5344CB8AC3E}">
        <p14:creationId xmlns:p14="http://schemas.microsoft.com/office/powerpoint/2010/main" val="2283017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9D55-C857-BA48-C2EA-76F89225A5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92AE9C-21B7-5073-AEB0-853E3EE87B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2E5279-D3A2-22C9-974E-D9C7B095A2B0}"/>
              </a:ext>
            </a:extLst>
          </p:cNvPr>
          <p:cNvSpPr>
            <a:spLocks noGrp="1"/>
          </p:cNvSpPr>
          <p:nvPr>
            <p:ph type="dt" sz="half" idx="10"/>
          </p:nvPr>
        </p:nvSpPr>
        <p:spPr/>
        <p:txBody>
          <a:bodyPr/>
          <a:lstStyle/>
          <a:p>
            <a:fld id="{3E16F8CD-D714-4952-B7FB-98F73155804C}" type="datetimeFigureOut">
              <a:rPr lang="en-US" smtClean="0"/>
              <a:t>1/1/2024</a:t>
            </a:fld>
            <a:endParaRPr lang="en-US"/>
          </a:p>
        </p:txBody>
      </p:sp>
      <p:sp>
        <p:nvSpPr>
          <p:cNvPr id="5" name="Footer Placeholder 4">
            <a:extLst>
              <a:ext uri="{FF2B5EF4-FFF2-40B4-BE49-F238E27FC236}">
                <a16:creationId xmlns:a16="http://schemas.microsoft.com/office/drawing/2014/main" id="{50140041-7E25-964C-8708-3532CA3A07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E71871-EBB6-4C54-F65E-215E5A4ECB10}"/>
              </a:ext>
            </a:extLst>
          </p:cNvPr>
          <p:cNvSpPr>
            <a:spLocks noGrp="1"/>
          </p:cNvSpPr>
          <p:nvPr>
            <p:ph type="sldNum" sz="quarter" idx="12"/>
          </p:nvPr>
        </p:nvSpPr>
        <p:spPr/>
        <p:txBody>
          <a:bodyPr/>
          <a:lstStyle/>
          <a:p>
            <a:fld id="{8F76417E-2424-42BA-9553-A42E473F64AB}" type="slidenum">
              <a:rPr lang="en-US" smtClean="0"/>
              <a:t>‹#›</a:t>
            </a:fld>
            <a:endParaRPr lang="en-US"/>
          </a:p>
        </p:txBody>
      </p:sp>
    </p:spTree>
    <p:extLst>
      <p:ext uri="{BB962C8B-B14F-4D97-AF65-F5344CB8AC3E}">
        <p14:creationId xmlns:p14="http://schemas.microsoft.com/office/powerpoint/2010/main" val="319535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75AA-7BD0-E5B7-D54B-580ECA152D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3FB8BD-39A5-BFF7-3FB5-AF0BF72A68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8FAAF2-2DE0-7637-7F20-507F237E46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546FCC-C9BD-A3A7-860C-DAD105992680}"/>
              </a:ext>
            </a:extLst>
          </p:cNvPr>
          <p:cNvSpPr>
            <a:spLocks noGrp="1"/>
          </p:cNvSpPr>
          <p:nvPr>
            <p:ph type="dt" sz="half" idx="10"/>
          </p:nvPr>
        </p:nvSpPr>
        <p:spPr/>
        <p:txBody>
          <a:bodyPr/>
          <a:lstStyle/>
          <a:p>
            <a:fld id="{3E16F8CD-D714-4952-B7FB-98F73155804C}" type="datetimeFigureOut">
              <a:rPr lang="en-US" smtClean="0"/>
              <a:t>1/1/2024</a:t>
            </a:fld>
            <a:endParaRPr lang="en-US"/>
          </a:p>
        </p:txBody>
      </p:sp>
      <p:sp>
        <p:nvSpPr>
          <p:cNvPr id="6" name="Footer Placeholder 5">
            <a:extLst>
              <a:ext uri="{FF2B5EF4-FFF2-40B4-BE49-F238E27FC236}">
                <a16:creationId xmlns:a16="http://schemas.microsoft.com/office/drawing/2014/main" id="{7CBB736E-7620-F712-1573-1D1B9EE97B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3FB535-1C7E-F56B-50FE-3D4D03F7C083}"/>
              </a:ext>
            </a:extLst>
          </p:cNvPr>
          <p:cNvSpPr>
            <a:spLocks noGrp="1"/>
          </p:cNvSpPr>
          <p:nvPr>
            <p:ph type="sldNum" sz="quarter" idx="12"/>
          </p:nvPr>
        </p:nvSpPr>
        <p:spPr/>
        <p:txBody>
          <a:bodyPr/>
          <a:lstStyle/>
          <a:p>
            <a:fld id="{8F76417E-2424-42BA-9553-A42E473F64AB}" type="slidenum">
              <a:rPr lang="en-US" smtClean="0"/>
              <a:t>‹#›</a:t>
            </a:fld>
            <a:endParaRPr lang="en-US"/>
          </a:p>
        </p:txBody>
      </p:sp>
    </p:spTree>
    <p:extLst>
      <p:ext uri="{BB962C8B-B14F-4D97-AF65-F5344CB8AC3E}">
        <p14:creationId xmlns:p14="http://schemas.microsoft.com/office/powerpoint/2010/main" val="4939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0AFD1-C543-1579-EEAF-7A78CB1769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7C66CB-B94F-DD98-B7BA-F4390DD3E2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8715E0-657A-882C-F271-CD2D64E89D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774E0B-0FDB-7D9C-6397-68B02712AD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135321-6841-7BD3-9FA5-BF62C0A90E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1B7136-EFD0-6F63-3D22-C2096B49BF6C}"/>
              </a:ext>
            </a:extLst>
          </p:cNvPr>
          <p:cNvSpPr>
            <a:spLocks noGrp="1"/>
          </p:cNvSpPr>
          <p:nvPr>
            <p:ph type="dt" sz="half" idx="10"/>
          </p:nvPr>
        </p:nvSpPr>
        <p:spPr/>
        <p:txBody>
          <a:bodyPr/>
          <a:lstStyle/>
          <a:p>
            <a:fld id="{3E16F8CD-D714-4952-B7FB-98F73155804C}" type="datetimeFigureOut">
              <a:rPr lang="en-US" smtClean="0"/>
              <a:t>1/1/2024</a:t>
            </a:fld>
            <a:endParaRPr lang="en-US"/>
          </a:p>
        </p:txBody>
      </p:sp>
      <p:sp>
        <p:nvSpPr>
          <p:cNvPr id="8" name="Footer Placeholder 7">
            <a:extLst>
              <a:ext uri="{FF2B5EF4-FFF2-40B4-BE49-F238E27FC236}">
                <a16:creationId xmlns:a16="http://schemas.microsoft.com/office/drawing/2014/main" id="{06BEFCDC-EA8D-C4BB-0621-41AC234AC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C34AB3-5480-A542-E24F-665C80CB7BF3}"/>
              </a:ext>
            </a:extLst>
          </p:cNvPr>
          <p:cNvSpPr>
            <a:spLocks noGrp="1"/>
          </p:cNvSpPr>
          <p:nvPr>
            <p:ph type="sldNum" sz="quarter" idx="12"/>
          </p:nvPr>
        </p:nvSpPr>
        <p:spPr/>
        <p:txBody>
          <a:bodyPr/>
          <a:lstStyle/>
          <a:p>
            <a:fld id="{8F76417E-2424-42BA-9553-A42E473F64AB}" type="slidenum">
              <a:rPr lang="en-US" smtClean="0"/>
              <a:t>‹#›</a:t>
            </a:fld>
            <a:endParaRPr lang="en-US"/>
          </a:p>
        </p:txBody>
      </p:sp>
    </p:spTree>
    <p:extLst>
      <p:ext uri="{BB962C8B-B14F-4D97-AF65-F5344CB8AC3E}">
        <p14:creationId xmlns:p14="http://schemas.microsoft.com/office/powerpoint/2010/main" val="2676623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6F7BB-31DF-B991-4CEA-BA3381A204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9B2642-5CD3-A246-2761-29022F017F7E}"/>
              </a:ext>
            </a:extLst>
          </p:cNvPr>
          <p:cNvSpPr>
            <a:spLocks noGrp="1"/>
          </p:cNvSpPr>
          <p:nvPr>
            <p:ph type="dt" sz="half" idx="10"/>
          </p:nvPr>
        </p:nvSpPr>
        <p:spPr/>
        <p:txBody>
          <a:bodyPr/>
          <a:lstStyle/>
          <a:p>
            <a:fld id="{3E16F8CD-D714-4952-B7FB-98F73155804C}" type="datetimeFigureOut">
              <a:rPr lang="en-US" smtClean="0"/>
              <a:t>1/1/2024</a:t>
            </a:fld>
            <a:endParaRPr lang="en-US"/>
          </a:p>
        </p:txBody>
      </p:sp>
      <p:sp>
        <p:nvSpPr>
          <p:cNvPr id="4" name="Footer Placeholder 3">
            <a:extLst>
              <a:ext uri="{FF2B5EF4-FFF2-40B4-BE49-F238E27FC236}">
                <a16:creationId xmlns:a16="http://schemas.microsoft.com/office/drawing/2014/main" id="{B2DC96BF-5700-36EF-0066-E0706F7597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125B65-3349-C299-FFC4-2C781B74BA67}"/>
              </a:ext>
            </a:extLst>
          </p:cNvPr>
          <p:cNvSpPr>
            <a:spLocks noGrp="1"/>
          </p:cNvSpPr>
          <p:nvPr>
            <p:ph type="sldNum" sz="quarter" idx="12"/>
          </p:nvPr>
        </p:nvSpPr>
        <p:spPr/>
        <p:txBody>
          <a:bodyPr/>
          <a:lstStyle/>
          <a:p>
            <a:fld id="{8F76417E-2424-42BA-9553-A42E473F64AB}" type="slidenum">
              <a:rPr lang="en-US" smtClean="0"/>
              <a:t>‹#›</a:t>
            </a:fld>
            <a:endParaRPr lang="en-US"/>
          </a:p>
        </p:txBody>
      </p:sp>
    </p:spTree>
    <p:extLst>
      <p:ext uri="{BB962C8B-B14F-4D97-AF65-F5344CB8AC3E}">
        <p14:creationId xmlns:p14="http://schemas.microsoft.com/office/powerpoint/2010/main" val="1207725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C77ED8-11AD-4D71-A3FE-8D921E68DF3C}"/>
              </a:ext>
            </a:extLst>
          </p:cNvPr>
          <p:cNvSpPr>
            <a:spLocks noGrp="1"/>
          </p:cNvSpPr>
          <p:nvPr>
            <p:ph type="dt" sz="half" idx="10"/>
          </p:nvPr>
        </p:nvSpPr>
        <p:spPr/>
        <p:txBody>
          <a:bodyPr/>
          <a:lstStyle/>
          <a:p>
            <a:fld id="{3E16F8CD-D714-4952-B7FB-98F73155804C}" type="datetimeFigureOut">
              <a:rPr lang="en-US" smtClean="0"/>
              <a:t>1/1/2024</a:t>
            </a:fld>
            <a:endParaRPr lang="en-US"/>
          </a:p>
        </p:txBody>
      </p:sp>
      <p:sp>
        <p:nvSpPr>
          <p:cNvPr id="3" name="Footer Placeholder 2">
            <a:extLst>
              <a:ext uri="{FF2B5EF4-FFF2-40B4-BE49-F238E27FC236}">
                <a16:creationId xmlns:a16="http://schemas.microsoft.com/office/drawing/2014/main" id="{69921E17-8CB3-2F3A-F056-D4C4E3F8DC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F9A707-18E8-7FCD-76C3-24A8B264DE9C}"/>
              </a:ext>
            </a:extLst>
          </p:cNvPr>
          <p:cNvSpPr>
            <a:spLocks noGrp="1"/>
          </p:cNvSpPr>
          <p:nvPr>
            <p:ph type="sldNum" sz="quarter" idx="12"/>
          </p:nvPr>
        </p:nvSpPr>
        <p:spPr/>
        <p:txBody>
          <a:bodyPr/>
          <a:lstStyle/>
          <a:p>
            <a:fld id="{8F76417E-2424-42BA-9553-A42E473F64AB}" type="slidenum">
              <a:rPr lang="en-US" smtClean="0"/>
              <a:t>‹#›</a:t>
            </a:fld>
            <a:endParaRPr lang="en-US"/>
          </a:p>
        </p:txBody>
      </p:sp>
    </p:spTree>
    <p:extLst>
      <p:ext uri="{BB962C8B-B14F-4D97-AF65-F5344CB8AC3E}">
        <p14:creationId xmlns:p14="http://schemas.microsoft.com/office/powerpoint/2010/main" val="1326956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6FC12-4D9C-A187-F82A-09919813FA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EF7189-FC1F-41E0-01EE-CB4C7974A5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65C182-C61D-1583-8226-D126C43D58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02F897-D1F4-CF5D-3BDB-E569651FEB19}"/>
              </a:ext>
            </a:extLst>
          </p:cNvPr>
          <p:cNvSpPr>
            <a:spLocks noGrp="1"/>
          </p:cNvSpPr>
          <p:nvPr>
            <p:ph type="dt" sz="half" idx="10"/>
          </p:nvPr>
        </p:nvSpPr>
        <p:spPr/>
        <p:txBody>
          <a:bodyPr/>
          <a:lstStyle/>
          <a:p>
            <a:fld id="{3E16F8CD-D714-4952-B7FB-98F73155804C}" type="datetimeFigureOut">
              <a:rPr lang="en-US" smtClean="0"/>
              <a:t>1/1/2024</a:t>
            </a:fld>
            <a:endParaRPr lang="en-US"/>
          </a:p>
        </p:txBody>
      </p:sp>
      <p:sp>
        <p:nvSpPr>
          <p:cNvPr id="6" name="Footer Placeholder 5">
            <a:extLst>
              <a:ext uri="{FF2B5EF4-FFF2-40B4-BE49-F238E27FC236}">
                <a16:creationId xmlns:a16="http://schemas.microsoft.com/office/drawing/2014/main" id="{8C0F2FEE-CC37-3514-0AF9-1500E6DD07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7DC16B-AAED-792F-1DC0-95FB5EB0B7E8}"/>
              </a:ext>
            </a:extLst>
          </p:cNvPr>
          <p:cNvSpPr>
            <a:spLocks noGrp="1"/>
          </p:cNvSpPr>
          <p:nvPr>
            <p:ph type="sldNum" sz="quarter" idx="12"/>
          </p:nvPr>
        </p:nvSpPr>
        <p:spPr/>
        <p:txBody>
          <a:bodyPr/>
          <a:lstStyle/>
          <a:p>
            <a:fld id="{8F76417E-2424-42BA-9553-A42E473F64AB}" type="slidenum">
              <a:rPr lang="en-US" smtClean="0"/>
              <a:t>‹#›</a:t>
            </a:fld>
            <a:endParaRPr lang="en-US"/>
          </a:p>
        </p:txBody>
      </p:sp>
    </p:spTree>
    <p:extLst>
      <p:ext uri="{BB962C8B-B14F-4D97-AF65-F5344CB8AC3E}">
        <p14:creationId xmlns:p14="http://schemas.microsoft.com/office/powerpoint/2010/main" val="1789926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3D4C8-947F-BDCB-A2BA-822C02FBDF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E86BCD-2173-45D2-AED5-842637A60D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CF6E8B-D831-7FDF-F05F-055A47732A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2CE96A-0E45-3935-4AFC-3EDAD8FE9D05}"/>
              </a:ext>
            </a:extLst>
          </p:cNvPr>
          <p:cNvSpPr>
            <a:spLocks noGrp="1"/>
          </p:cNvSpPr>
          <p:nvPr>
            <p:ph type="dt" sz="half" idx="10"/>
          </p:nvPr>
        </p:nvSpPr>
        <p:spPr/>
        <p:txBody>
          <a:bodyPr/>
          <a:lstStyle/>
          <a:p>
            <a:fld id="{3E16F8CD-D714-4952-B7FB-98F73155804C}" type="datetimeFigureOut">
              <a:rPr lang="en-US" smtClean="0"/>
              <a:t>1/1/2024</a:t>
            </a:fld>
            <a:endParaRPr lang="en-US"/>
          </a:p>
        </p:txBody>
      </p:sp>
      <p:sp>
        <p:nvSpPr>
          <p:cNvPr id="6" name="Footer Placeholder 5">
            <a:extLst>
              <a:ext uri="{FF2B5EF4-FFF2-40B4-BE49-F238E27FC236}">
                <a16:creationId xmlns:a16="http://schemas.microsoft.com/office/drawing/2014/main" id="{7AC3EF28-F962-D010-90D3-DCB57D762A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B0641C-99A6-39B0-93AB-B9DBC881BED9}"/>
              </a:ext>
            </a:extLst>
          </p:cNvPr>
          <p:cNvSpPr>
            <a:spLocks noGrp="1"/>
          </p:cNvSpPr>
          <p:nvPr>
            <p:ph type="sldNum" sz="quarter" idx="12"/>
          </p:nvPr>
        </p:nvSpPr>
        <p:spPr/>
        <p:txBody>
          <a:bodyPr/>
          <a:lstStyle/>
          <a:p>
            <a:fld id="{8F76417E-2424-42BA-9553-A42E473F64AB}" type="slidenum">
              <a:rPr lang="en-US" smtClean="0"/>
              <a:t>‹#›</a:t>
            </a:fld>
            <a:endParaRPr lang="en-US"/>
          </a:p>
        </p:txBody>
      </p:sp>
    </p:spTree>
    <p:extLst>
      <p:ext uri="{BB962C8B-B14F-4D97-AF65-F5344CB8AC3E}">
        <p14:creationId xmlns:p14="http://schemas.microsoft.com/office/powerpoint/2010/main" val="2845572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A09761-B167-D716-54BD-D7FF7886BB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A315170-299D-9362-0245-30A17DB57C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D27FC5-825F-EAC7-97F7-A50A2435AD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16F8CD-D714-4952-B7FB-98F73155804C}" type="datetimeFigureOut">
              <a:rPr lang="en-US" smtClean="0"/>
              <a:t>1/1/2024</a:t>
            </a:fld>
            <a:endParaRPr lang="en-US"/>
          </a:p>
        </p:txBody>
      </p:sp>
      <p:sp>
        <p:nvSpPr>
          <p:cNvPr id="5" name="Footer Placeholder 4">
            <a:extLst>
              <a:ext uri="{FF2B5EF4-FFF2-40B4-BE49-F238E27FC236}">
                <a16:creationId xmlns:a16="http://schemas.microsoft.com/office/drawing/2014/main" id="{872AC8F4-C3E4-E198-A51D-967C963BDA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0A0433-1CED-19BF-861A-6DD2BFA58E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6417E-2424-42BA-9553-A42E473F64AB}" type="slidenum">
              <a:rPr lang="en-US" smtClean="0"/>
              <a:t>‹#›</a:t>
            </a:fld>
            <a:endParaRPr lang="en-US"/>
          </a:p>
        </p:txBody>
      </p:sp>
    </p:spTree>
    <p:extLst>
      <p:ext uri="{BB962C8B-B14F-4D97-AF65-F5344CB8AC3E}">
        <p14:creationId xmlns:p14="http://schemas.microsoft.com/office/powerpoint/2010/main" val="3718385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72B6025F-94EE-4A71-DC1C-FB1F084E066A}"/>
              </a:ext>
            </a:extLst>
          </p:cNvPr>
          <p:cNvSpPr txBox="1">
            <a:spLocks/>
          </p:cNvSpPr>
          <p:nvPr/>
        </p:nvSpPr>
        <p:spPr>
          <a:xfrm>
            <a:off x="266344" y="999380"/>
            <a:ext cx="9144000" cy="49139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dirty="0"/>
              <a:t> Per The Covenants – Section 2-14   Roadway Parking Prohibition </a:t>
            </a:r>
          </a:p>
        </p:txBody>
      </p:sp>
      <p:sp>
        <p:nvSpPr>
          <p:cNvPr id="7" name="Subtitle 2">
            <a:extLst>
              <a:ext uri="{FF2B5EF4-FFF2-40B4-BE49-F238E27FC236}">
                <a16:creationId xmlns:a16="http://schemas.microsoft.com/office/drawing/2014/main" id="{00616F25-BAC5-BC83-C034-8D4701D24EC9}"/>
              </a:ext>
            </a:extLst>
          </p:cNvPr>
          <p:cNvSpPr txBox="1">
            <a:spLocks/>
          </p:cNvSpPr>
          <p:nvPr/>
        </p:nvSpPr>
        <p:spPr>
          <a:xfrm>
            <a:off x="304962" y="2942369"/>
            <a:ext cx="10916032" cy="973262"/>
          </a:xfrm>
          <a:prstGeom prst="rect">
            <a:avLst/>
          </a:prstGeom>
          <a:solidFill>
            <a:schemeClr val="accent4">
              <a:lumMod val="60000"/>
              <a:lumOff val="40000"/>
            </a:schemeClr>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dirty="0"/>
              <a:t>Since parking of any type of vehicle is  prohibited, are landscaping related vehicles, snow removal-related vehicles, delivery trucks not allowed to park?</a:t>
            </a:r>
          </a:p>
        </p:txBody>
      </p:sp>
      <p:sp>
        <p:nvSpPr>
          <p:cNvPr id="8" name="Subtitle 2">
            <a:extLst>
              <a:ext uri="{FF2B5EF4-FFF2-40B4-BE49-F238E27FC236}">
                <a16:creationId xmlns:a16="http://schemas.microsoft.com/office/drawing/2014/main" id="{81E3848F-037F-6F55-9BBE-A1C7F77A4C73}"/>
              </a:ext>
            </a:extLst>
          </p:cNvPr>
          <p:cNvSpPr txBox="1">
            <a:spLocks/>
          </p:cNvSpPr>
          <p:nvPr/>
        </p:nvSpPr>
        <p:spPr>
          <a:xfrm>
            <a:off x="266344" y="4151796"/>
            <a:ext cx="10954650" cy="1243163"/>
          </a:xfrm>
          <a:prstGeom prst="rect">
            <a:avLst/>
          </a:prstGeom>
          <a:solidFill>
            <a:srgbClr val="00B050"/>
          </a:solidFill>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6000" b="1" u="sng" dirty="0"/>
              <a:t>Interpretation 23-02 </a:t>
            </a:r>
            <a:r>
              <a:rPr lang="en-US" dirty="0"/>
              <a:t>– </a:t>
            </a:r>
            <a:r>
              <a:rPr lang="en-US" sz="5100" dirty="0"/>
              <a:t>The WPOA Board does not believe the parking prohibition was intended to prevent the </a:t>
            </a:r>
            <a:r>
              <a:rPr lang="en-US" sz="5100" b="1" dirty="0"/>
              <a:t>temporary</a:t>
            </a:r>
            <a:r>
              <a:rPr lang="en-US" sz="5100" dirty="0"/>
              <a:t> parking of vehicles needed to maintain the safety and beauty of the community as well as vehicles delivering materials to property owners and contractors working in the community.  Parking of these types of vehicles is necessary and permissible.</a:t>
            </a:r>
          </a:p>
        </p:txBody>
      </p:sp>
      <p:pic>
        <p:nvPicPr>
          <p:cNvPr id="5" name="Picture 4">
            <a:extLst>
              <a:ext uri="{FF2B5EF4-FFF2-40B4-BE49-F238E27FC236}">
                <a16:creationId xmlns:a16="http://schemas.microsoft.com/office/drawing/2014/main" id="{F07E33A2-9F03-C532-661A-B671C72D9E28}"/>
              </a:ext>
            </a:extLst>
          </p:cNvPr>
          <p:cNvPicPr>
            <a:picLocks noChangeAspect="1"/>
          </p:cNvPicPr>
          <p:nvPr/>
        </p:nvPicPr>
        <p:blipFill>
          <a:blip r:embed="rId2"/>
          <a:stretch>
            <a:fillRect/>
          </a:stretch>
        </p:blipFill>
        <p:spPr>
          <a:xfrm>
            <a:off x="499688" y="1744991"/>
            <a:ext cx="9192908" cy="1038370"/>
          </a:xfrm>
          <a:prstGeom prst="rect">
            <a:avLst/>
          </a:prstGeom>
        </p:spPr>
      </p:pic>
      <p:sp>
        <p:nvSpPr>
          <p:cNvPr id="10" name="Oval 9">
            <a:extLst>
              <a:ext uri="{FF2B5EF4-FFF2-40B4-BE49-F238E27FC236}">
                <a16:creationId xmlns:a16="http://schemas.microsoft.com/office/drawing/2014/main" id="{002F52E0-8232-5B66-0480-B6C506791866}"/>
              </a:ext>
            </a:extLst>
          </p:cNvPr>
          <p:cNvSpPr/>
          <p:nvPr/>
        </p:nvSpPr>
        <p:spPr>
          <a:xfrm>
            <a:off x="7144284" y="1744991"/>
            <a:ext cx="2068082" cy="462695"/>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ubtitle 2">
            <a:extLst>
              <a:ext uri="{FF2B5EF4-FFF2-40B4-BE49-F238E27FC236}">
                <a16:creationId xmlns:a16="http://schemas.microsoft.com/office/drawing/2014/main" id="{7C678963-5CAA-E727-2008-BDD287D05FF1}"/>
              </a:ext>
            </a:extLst>
          </p:cNvPr>
          <p:cNvSpPr txBox="1">
            <a:spLocks/>
          </p:cNvSpPr>
          <p:nvPr/>
        </p:nvSpPr>
        <p:spPr>
          <a:xfrm>
            <a:off x="1317477" y="176636"/>
            <a:ext cx="9144000" cy="49139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200" b="1" dirty="0"/>
              <a:t> Board of Directors Interpretation </a:t>
            </a:r>
          </a:p>
        </p:txBody>
      </p:sp>
      <p:sp>
        <p:nvSpPr>
          <p:cNvPr id="11" name="TextBox 10">
            <a:extLst>
              <a:ext uri="{FF2B5EF4-FFF2-40B4-BE49-F238E27FC236}">
                <a16:creationId xmlns:a16="http://schemas.microsoft.com/office/drawing/2014/main" id="{CCEEA96A-10F9-2283-A0B3-7717EDE702E6}"/>
              </a:ext>
            </a:extLst>
          </p:cNvPr>
          <p:cNvSpPr txBox="1"/>
          <p:nvPr/>
        </p:nvSpPr>
        <p:spPr>
          <a:xfrm>
            <a:off x="8905281" y="6006614"/>
            <a:ext cx="3065170" cy="369332"/>
          </a:xfrm>
          <a:prstGeom prst="rect">
            <a:avLst/>
          </a:prstGeom>
          <a:noFill/>
        </p:spPr>
        <p:txBody>
          <a:bodyPr wrap="square" rtlCol="0">
            <a:spAutoFit/>
          </a:bodyPr>
          <a:lstStyle/>
          <a:p>
            <a:r>
              <a:rPr lang="en-US" b="1" dirty="0"/>
              <a:t>Approved</a:t>
            </a:r>
            <a:r>
              <a:rPr lang="en-US" dirty="0"/>
              <a:t>: October 10, 2023</a:t>
            </a:r>
          </a:p>
        </p:txBody>
      </p:sp>
    </p:spTree>
    <p:extLst>
      <p:ext uri="{BB962C8B-B14F-4D97-AF65-F5344CB8AC3E}">
        <p14:creationId xmlns:p14="http://schemas.microsoft.com/office/powerpoint/2010/main" val="3534807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105</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Interpretations</dc:title>
  <dc:creator>stan.faires@gmail.com</dc:creator>
  <cp:lastModifiedBy>stan.faires@gmail.com</cp:lastModifiedBy>
  <cp:revision>4</cp:revision>
  <cp:lastPrinted>2023-10-11T00:49:03Z</cp:lastPrinted>
  <dcterms:created xsi:type="dcterms:W3CDTF">2023-07-19T02:11:50Z</dcterms:created>
  <dcterms:modified xsi:type="dcterms:W3CDTF">2024-01-01T16:22:36Z</dcterms:modified>
</cp:coreProperties>
</file>