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F16E2F-56E2-4051-AEA8-2D99E765E036}" v="5" dt="2024-01-01T16:11:04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n.faires@gmail.com" userId="27083c08e8d4af2f" providerId="LiveId" clId="{20F16E2F-56E2-4051-AEA8-2D99E765E036}"/>
    <pc:docChg chg="undo custSel delSld modSld">
      <pc:chgData name="stan.faires@gmail.com" userId="27083c08e8d4af2f" providerId="LiveId" clId="{20F16E2F-56E2-4051-AEA8-2D99E765E036}" dt="2024-01-01T16:21:44.270" v="144" actId="2696"/>
      <pc:docMkLst>
        <pc:docMk/>
      </pc:docMkLst>
      <pc:sldChg chg="addSp modSp mod">
        <pc:chgData name="stan.faires@gmail.com" userId="27083c08e8d4af2f" providerId="LiveId" clId="{20F16E2F-56E2-4051-AEA8-2D99E765E036}" dt="2024-01-01T16:12:55.973" v="101" actId="207"/>
        <pc:sldMkLst>
          <pc:docMk/>
          <pc:sldMk cId="3497469376" sldId="257"/>
        </pc:sldMkLst>
        <pc:spChg chg="add mod">
          <ac:chgData name="stan.faires@gmail.com" userId="27083c08e8d4af2f" providerId="LiveId" clId="{20F16E2F-56E2-4051-AEA8-2D99E765E036}" dt="2024-01-01T16:07:25.795" v="54" actId="1076"/>
          <ac:spMkLst>
            <pc:docMk/>
            <pc:sldMk cId="3497469376" sldId="257"/>
            <ac:spMk id="2" creationId="{7EECEF09-4EDD-92E8-500A-780D2CB10B08}"/>
          </ac:spMkLst>
        </pc:spChg>
        <pc:spChg chg="mod">
          <ac:chgData name="stan.faires@gmail.com" userId="27083c08e8d4af2f" providerId="LiveId" clId="{20F16E2F-56E2-4051-AEA8-2D99E765E036}" dt="2024-01-01T16:08:38.824" v="55" actId="255"/>
          <ac:spMkLst>
            <pc:docMk/>
            <pc:sldMk cId="3497469376" sldId="257"/>
            <ac:spMk id="3" creationId="{95D80620-4755-C519-FB9F-AD90045C7859}"/>
          </ac:spMkLst>
        </pc:spChg>
        <pc:spChg chg="mod">
          <ac:chgData name="stan.faires@gmail.com" userId="27083c08e8d4af2f" providerId="LiveId" clId="{20F16E2F-56E2-4051-AEA8-2D99E765E036}" dt="2024-01-01T16:12:55.973" v="101" actId="207"/>
          <ac:spMkLst>
            <pc:docMk/>
            <pc:sldMk cId="3497469376" sldId="257"/>
            <ac:spMk id="8" creationId="{81E3848F-037F-6F55-9BBE-A1C7F77A4C73}"/>
          </ac:spMkLst>
        </pc:spChg>
      </pc:sldChg>
      <pc:sldChg chg="addSp delSp modSp del mod">
        <pc:chgData name="stan.faires@gmail.com" userId="27083c08e8d4af2f" providerId="LiveId" clId="{20F16E2F-56E2-4051-AEA8-2D99E765E036}" dt="2024-01-01T16:21:41.231" v="143" actId="2696"/>
        <pc:sldMkLst>
          <pc:docMk/>
          <pc:sldMk cId="3534807234" sldId="258"/>
        </pc:sldMkLst>
        <pc:spChg chg="add mod">
          <ac:chgData name="stan.faires@gmail.com" userId="27083c08e8d4af2f" providerId="LiveId" clId="{20F16E2F-56E2-4051-AEA8-2D99E765E036}" dt="2024-01-01T16:08:59.749" v="71" actId="1035"/>
          <ac:spMkLst>
            <pc:docMk/>
            <pc:sldMk cId="3534807234" sldId="258"/>
            <ac:spMk id="2" creationId="{7C678963-5CAA-E727-2008-BDD287D05FF1}"/>
          </ac:spMkLst>
        </pc:spChg>
        <pc:spChg chg="del">
          <ac:chgData name="stan.faires@gmail.com" userId="27083c08e8d4af2f" providerId="LiveId" clId="{20F16E2F-56E2-4051-AEA8-2D99E765E036}" dt="2024-01-01T16:08:55.334" v="57" actId="21"/>
          <ac:spMkLst>
            <pc:docMk/>
            <pc:sldMk cId="3534807234" sldId="258"/>
            <ac:spMk id="3" creationId="{95D80620-4755-C519-FB9F-AD90045C7859}"/>
          </ac:spMkLst>
        </pc:spChg>
        <pc:spChg chg="mod">
          <ac:chgData name="stan.faires@gmail.com" userId="27083c08e8d4af2f" providerId="LiveId" clId="{20F16E2F-56E2-4051-AEA8-2D99E765E036}" dt="2024-01-01T16:16:24.193" v="138" actId="14100"/>
          <ac:spMkLst>
            <pc:docMk/>
            <pc:sldMk cId="3534807234" sldId="258"/>
            <ac:spMk id="7" creationId="{00616F25-BAC5-BC83-C034-8D4701D24EC9}"/>
          </ac:spMkLst>
        </pc:spChg>
        <pc:spChg chg="mod">
          <ac:chgData name="stan.faires@gmail.com" userId="27083c08e8d4af2f" providerId="LiveId" clId="{20F16E2F-56E2-4051-AEA8-2D99E765E036}" dt="2024-01-01T16:16:34.773" v="142" actId="14100"/>
          <ac:spMkLst>
            <pc:docMk/>
            <pc:sldMk cId="3534807234" sldId="258"/>
            <ac:spMk id="8" creationId="{81E3848F-037F-6F55-9BBE-A1C7F77A4C73}"/>
          </ac:spMkLst>
        </pc:spChg>
        <pc:spChg chg="add del mod">
          <ac:chgData name="stan.faires@gmail.com" userId="27083c08e8d4af2f" providerId="LiveId" clId="{20F16E2F-56E2-4051-AEA8-2D99E765E036}" dt="2024-01-01T16:09:08.111" v="72" actId="21"/>
          <ac:spMkLst>
            <pc:docMk/>
            <pc:sldMk cId="3534807234" sldId="258"/>
            <ac:spMk id="9" creationId="{A058A0BA-E02A-36E3-C770-7D6E7083692D}"/>
          </ac:spMkLst>
        </pc:spChg>
        <pc:spChg chg="add mod">
          <ac:chgData name="stan.faires@gmail.com" userId="27083c08e8d4af2f" providerId="LiveId" clId="{20F16E2F-56E2-4051-AEA8-2D99E765E036}" dt="2024-01-01T16:10:35.580" v="96"/>
          <ac:spMkLst>
            <pc:docMk/>
            <pc:sldMk cId="3534807234" sldId="258"/>
            <ac:spMk id="11" creationId="{CCEEA96A-10F9-2283-A0B3-7717EDE702E6}"/>
          </ac:spMkLst>
        </pc:spChg>
      </pc:sldChg>
      <pc:sldChg chg="addSp delSp modSp del mod">
        <pc:chgData name="stan.faires@gmail.com" userId="27083c08e8d4af2f" providerId="LiveId" clId="{20F16E2F-56E2-4051-AEA8-2D99E765E036}" dt="2024-01-01T16:21:44.270" v="144" actId="2696"/>
        <pc:sldMkLst>
          <pc:docMk/>
          <pc:sldMk cId="2241544043" sldId="259"/>
        </pc:sldMkLst>
        <pc:spChg chg="del">
          <ac:chgData name="stan.faires@gmail.com" userId="27083c08e8d4af2f" providerId="LiveId" clId="{20F16E2F-56E2-4051-AEA8-2D99E765E036}" dt="2024-01-01T16:10:09.332" v="93" actId="21"/>
          <ac:spMkLst>
            <pc:docMk/>
            <pc:sldMk cId="2241544043" sldId="259"/>
            <ac:spMk id="3" creationId="{95D80620-4755-C519-FB9F-AD90045C7859}"/>
          </ac:spMkLst>
        </pc:spChg>
        <pc:spChg chg="add del mod">
          <ac:chgData name="stan.faires@gmail.com" userId="27083c08e8d4af2f" providerId="LiveId" clId="{20F16E2F-56E2-4051-AEA8-2D99E765E036}" dt="2024-01-01T16:10:24.080" v="95" actId="21"/>
          <ac:spMkLst>
            <pc:docMk/>
            <pc:sldMk cId="2241544043" sldId="259"/>
            <ac:spMk id="5" creationId="{BA27A32A-E350-CAA5-CDC1-BC6652FBAB93}"/>
          </ac:spMkLst>
        </pc:spChg>
        <pc:spChg chg="mod">
          <ac:chgData name="stan.faires@gmail.com" userId="27083c08e8d4af2f" providerId="LiveId" clId="{20F16E2F-56E2-4051-AEA8-2D99E765E036}" dt="2024-01-01T16:16:09.857" v="136" actId="115"/>
          <ac:spMkLst>
            <pc:docMk/>
            <pc:sldMk cId="2241544043" sldId="259"/>
            <ac:spMk id="8" creationId="{81E3848F-037F-6F55-9BBE-A1C7F77A4C73}"/>
          </ac:spMkLst>
        </pc:spChg>
        <pc:spChg chg="add mod">
          <ac:chgData name="stan.faires@gmail.com" userId="27083c08e8d4af2f" providerId="LiveId" clId="{20F16E2F-56E2-4051-AEA8-2D99E765E036}" dt="2024-01-01T16:11:22.171" v="98" actId="1076"/>
          <ac:spMkLst>
            <pc:docMk/>
            <pc:sldMk cId="2241544043" sldId="259"/>
            <ac:spMk id="10" creationId="{D44FCC86-AB9E-ED36-0617-A82964B2BF29}"/>
          </ac:spMkLst>
        </pc:spChg>
        <pc:spChg chg="add mod">
          <ac:chgData name="stan.faires@gmail.com" userId="27083c08e8d4af2f" providerId="LiveId" clId="{20F16E2F-56E2-4051-AEA8-2D99E765E036}" dt="2024-01-01T16:11:04.294" v="97"/>
          <ac:spMkLst>
            <pc:docMk/>
            <pc:sldMk cId="2241544043" sldId="259"/>
            <ac:spMk id="11" creationId="{5A20B289-0738-9C36-FDAA-474611782F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AEC08-7382-C9D3-40A2-2539B3007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6EE61-A7BE-694E-DAD8-601A055F0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F604A-D4C9-7F01-818E-2B9CC1C76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2C428-9A7D-EB96-D8A9-D5052C97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C8FFA-065C-1560-1E39-1ADE868B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6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27E3B-746F-1518-71C3-2EB6086C3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61615-EF1A-DBEB-3742-2E63F07FD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BAEE3-6016-3FA2-55B7-F3BE64B1B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E8F26-7E63-2C37-53E6-763038CF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DB705-8614-D564-A6DE-001FD5281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10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34FA4-4ACC-420D-C9AD-A051C5587B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F7168-4431-6745-9EA9-E41EB881E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FF43E-142B-8B46-391D-5A6DE757E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6161C-AD85-2B8E-2181-CC795517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3CA68-F2A6-B705-488B-9473C5AB3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171E-B050-6DBE-FF30-55F970FAF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026C6-29C8-B5E1-DD32-09977B30D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E6583-0945-CE0C-E4EC-F9922E94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C2288-3D00-E44A-111D-2BD34DBB1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8DAF8-D4B4-4424-0B5C-FB9429D1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17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09D55-C857-BA48-C2EA-76F89225A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2AE9C-21B7-5073-AEB0-853E3EE87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E5279-D3A2-22C9-974E-D9C7B095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40041-7E25-964C-8708-3532CA3A0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71871-EBB6-4C54-F65E-215E5A4EC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55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175AA-7BD0-E5B7-D54B-580ECA152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FB8BD-39A5-BFF7-3FB5-AF0BF72A6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FAAF2-2DE0-7637-7F20-507F237E4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46FCC-C9BD-A3A7-860C-DAD10599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B736E-7620-F712-1573-1D1B9EE9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FB535-1C7E-F56B-50FE-3D4D03F7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0AFD1-C543-1579-EEAF-7A78CB176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7C66CB-B94F-DD98-B7BA-F4390DD3E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715E0-657A-882C-F271-CD2D64E89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774E0B-0FDB-7D9C-6397-68B02712A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135321-6841-7BD3-9FA5-BF62C0A90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B7136-EFD0-6F63-3D22-C2096B49B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BEFCDC-EA8D-C4BB-0621-41AC234AC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C34AB3-5480-A542-E24F-665C80CB7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2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6F7BB-31DF-B991-4CEA-BA3381A20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B2642-5CD3-A246-2761-29022F017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DC96BF-5700-36EF-0066-E0706F759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25B65-3349-C299-FFC4-2C781B74B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25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77ED8-11AD-4D71-A3FE-8D921E68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21E17-8CB3-2F3A-F056-D4C4E3F8D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9A707-18E8-7FCD-76C3-24A8B264D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95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6FC12-4D9C-A187-F82A-09919813F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F7189-FC1F-41E0-01EE-CB4C7974A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5C182-C61D-1583-8226-D126C43D5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02F897-D1F4-CF5D-3BDB-E569651FE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F2FEE-CC37-3514-0AF9-1500E6DD0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DC16B-AAED-792F-1DC0-95FB5EB0B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2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D4C8-947F-BDCB-A2BA-822C02FBD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E86BCD-2173-45D2-AED5-842637A60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F6E8B-D831-7FDF-F05F-055A47732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2CE96A-0E45-3935-4AFC-3EDAD8FE9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3EF28-F962-D010-90D3-DCB57D76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0641C-99A6-39B0-93AB-B9DBC881B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7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09761-B167-D716-54BD-D7FF7886B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15170-299D-9362-0245-30A17DB57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7FC5-825F-EAC7-97F7-A50A2435A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6F8CD-D714-4952-B7FB-98F73155804C}" type="datetimeFigureOut">
              <a:rPr lang="en-US" smtClean="0"/>
              <a:t>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AC8F4-C3E4-E198-A51D-967C963BD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A0433-1CED-19BF-861A-6DD2BFA58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6417E-2424-42BA-9553-A42E473F6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85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5D80620-4755-C519-FB9F-AD90045C7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5077" y="320453"/>
            <a:ext cx="9144000" cy="491397"/>
          </a:xfrm>
        </p:spPr>
        <p:txBody>
          <a:bodyPr>
            <a:noAutofit/>
          </a:bodyPr>
          <a:lstStyle/>
          <a:p>
            <a:r>
              <a:rPr lang="en-US" sz="3200" b="1" dirty="0"/>
              <a:t> Board of Directors Interpretation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2B6025F-94EE-4A71-DC1C-FB1F084E066A}"/>
              </a:ext>
            </a:extLst>
          </p:cNvPr>
          <p:cNvSpPr txBox="1">
            <a:spLocks/>
          </p:cNvSpPr>
          <p:nvPr/>
        </p:nvSpPr>
        <p:spPr>
          <a:xfrm>
            <a:off x="266344" y="999380"/>
            <a:ext cx="9144000" cy="491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 Per The Covenants – Section 2-15   Burning Ban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60C8F9-9D21-35FE-B716-25ADC148E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697" y="1597093"/>
            <a:ext cx="9145276" cy="1171739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00616F25-BAC5-BC83-C034-8D4701D24EC9}"/>
              </a:ext>
            </a:extLst>
          </p:cNvPr>
          <p:cNvSpPr txBox="1">
            <a:spLocks/>
          </p:cNvSpPr>
          <p:nvPr/>
        </p:nvSpPr>
        <p:spPr>
          <a:xfrm>
            <a:off x="458697" y="2926880"/>
            <a:ext cx="10946601" cy="7955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Since burning  of “other material” is  prohibited without written approval, are firepit fires allowed?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1E3848F-037F-6F55-9BBE-A1C7F77A4C73}"/>
              </a:ext>
            </a:extLst>
          </p:cNvPr>
          <p:cNvSpPr txBox="1">
            <a:spLocks/>
          </p:cNvSpPr>
          <p:nvPr/>
        </p:nvSpPr>
        <p:spPr>
          <a:xfrm>
            <a:off x="458697" y="3910600"/>
            <a:ext cx="10946601" cy="973262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600" b="1" u="sng" dirty="0"/>
              <a:t>Interpretation 23-01 </a:t>
            </a:r>
            <a:r>
              <a:rPr lang="en-US" dirty="0"/>
              <a:t>– The WPOA Board interprets Section 2-15 is intended to prevent the burning of trash.  It does not prevent the safe and responsible burning of firewood in a firepit consistent with the community’s Courtesy and Safety Rules.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1D6CC0C-54EA-8084-7AF9-EF3BF70DF609}"/>
              </a:ext>
            </a:extLst>
          </p:cNvPr>
          <p:cNvSpPr/>
          <p:nvPr/>
        </p:nvSpPr>
        <p:spPr>
          <a:xfrm>
            <a:off x="529839" y="1895954"/>
            <a:ext cx="957129" cy="46269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27D684F-0453-E825-D8F7-3B5C2AD528F1}"/>
              </a:ext>
            </a:extLst>
          </p:cNvPr>
          <p:cNvSpPr/>
          <p:nvPr/>
        </p:nvSpPr>
        <p:spPr>
          <a:xfrm>
            <a:off x="846034" y="189595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ECEF09-4EDD-92E8-500A-780D2CB10B08}"/>
              </a:ext>
            </a:extLst>
          </p:cNvPr>
          <p:cNvSpPr txBox="1"/>
          <p:nvPr/>
        </p:nvSpPr>
        <p:spPr>
          <a:xfrm>
            <a:off x="8905281" y="6006614"/>
            <a:ext cx="3065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Approved</a:t>
            </a:r>
            <a:r>
              <a:rPr lang="en-US" dirty="0"/>
              <a:t>: October 10, 2023</a:t>
            </a:r>
          </a:p>
        </p:txBody>
      </p:sp>
    </p:spTree>
    <p:extLst>
      <p:ext uri="{BB962C8B-B14F-4D97-AF65-F5344CB8AC3E}">
        <p14:creationId xmlns:p14="http://schemas.microsoft.com/office/powerpoint/2010/main" val="3497469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Interpretations</dc:title>
  <dc:creator>stan.faires@gmail.com</dc:creator>
  <cp:lastModifiedBy>stan.faires@gmail.com</cp:lastModifiedBy>
  <cp:revision>3</cp:revision>
  <cp:lastPrinted>2023-10-11T00:49:03Z</cp:lastPrinted>
  <dcterms:created xsi:type="dcterms:W3CDTF">2023-07-19T02:11:50Z</dcterms:created>
  <dcterms:modified xsi:type="dcterms:W3CDTF">2024-01-01T16:21:50Z</dcterms:modified>
</cp:coreProperties>
</file>