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9F51"/>
    <a:srgbClr val="416B43"/>
    <a:srgbClr val="389A44"/>
    <a:srgbClr val="008000"/>
    <a:srgbClr val="5A945D"/>
    <a:srgbClr val="255D30"/>
    <a:srgbClr val="62C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.faires@gmail.com" userId="27083c08e8d4af2f" providerId="LiveId" clId="{45AF2A4A-81D3-4DC5-95BB-CC4BC711D456}"/>
    <pc:docChg chg="modSld">
      <pc:chgData name="stan.faires@gmail.com" userId="27083c08e8d4af2f" providerId="LiveId" clId="{45AF2A4A-81D3-4DC5-95BB-CC4BC711D456}" dt="2024-04-11T22:53:25.245" v="1" actId="20577"/>
      <pc:docMkLst>
        <pc:docMk/>
      </pc:docMkLst>
      <pc:sldChg chg="modSp mod">
        <pc:chgData name="stan.faires@gmail.com" userId="27083c08e8d4af2f" providerId="LiveId" clId="{45AF2A4A-81D3-4DC5-95BB-CC4BC711D456}" dt="2024-04-11T22:53:25.245" v="1" actId="20577"/>
        <pc:sldMkLst>
          <pc:docMk/>
          <pc:sldMk cId="3664766172" sldId="257"/>
        </pc:sldMkLst>
        <pc:graphicFrameChg chg="modGraphic">
          <ac:chgData name="stan.faires@gmail.com" userId="27083c08e8d4af2f" providerId="LiveId" clId="{45AF2A4A-81D3-4DC5-95BB-CC4BC711D456}" dt="2024-04-11T22:53:25.245" v="1" actId="20577"/>
          <ac:graphicFrameMkLst>
            <pc:docMk/>
            <pc:sldMk cId="3664766172" sldId="257"/>
            <ac:graphicFrameMk id="137" creationId="{FB9814E0-7E7F-8FFD-73D5-EB3BA13C363F}"/>
          </ac:graphicFrameMkLst>
        </pc:graphicFrame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4T21:27:42.142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1,'0'4,"0"2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96D63D-4FB7-4A87-AED5-269534B23AE9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D0CAA92-25DD-4149-9412-35811C5E790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03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D63D-4FB7-4A87-AED5-269534B23AE9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AA92-25DD-4149-9412-35811C5E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18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D63D-4FB7-4A87-AED5-269534B23AE9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AA92-25DD-4149-9412-35811C5E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8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D63D-4FB7-4A87-AED5-269534B23AE9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AA92-25DD-4149-9412-35811C5E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57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D63D-4FB7-4A87-AED5-269534B23AE9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AA92-25DD-4149-9412-35811C5E790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0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D63D-4FB7-4A87-AED5-269534B23AE9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AA92-25DD-4149-9412-35811C5E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88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D63D-4FB7-4A87-AED5-269534B23AE9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AA92-25DD-4149-9412-35811C5E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77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D63D-4FB7-4A87-AED5-269534B23AE9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AA92-25DD-4149-9412-35811C5E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31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D63D-4FB7-4A87-AED5-269534B23AE9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AA92-25DD-4149-9412-35811C5E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91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D63D-4FB7-4A87-AED5-269534B23AE9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AA92-25DD-4149-9412-35811C5E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56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D63D-4FB7-4A87-AED5-269534B23AE9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CAA92-25DD-4149-9412-35811C5E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35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396D63D-4FB7-4A87-AED5-269534B23AE9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D0CAA92-25DD-4149-9412-35811C5E7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8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1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rgbClr val="00B050"/>
            </a:gs>
            <a:gs pos="74000">
              <a:srgbClr val="389A44"/>
            </a:gs>
            <a:gs pos="83000">
              <a:srgbClr val="255D30"/>
            </a:gs>
            <a:gs pos="43142">
              <a:srgbClr val="21A349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34E60E-9F45-05BF-E177-D9E668669A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30" t="7458" r="17997" b="15668"/>
          <a:stretch/>
        </p:blipFill>
        <p:spPr>
          <a:xfrm>
            <a:off x="4119417" y="295630"/>
            <a:ext cx="7288387" cy="6204322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5CE4393-5A9D-C5CD-0FC4-A2C2565A4726}"/>
              </a:ext>
            </a:extLst>
          </p:cNvPr>
          <p:cNvSpPr/>
          <p:nvPr/>
        </p:nvSpPr>
        <p:spPr>
          <a:xfrm>
            <a:off x="5825321" y="1200728"/>
            <a:ext cx="364836" cy="3001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0007061-3157-9E6F-A200-A04F9E5F02D4}"/>
              </a:ext>
            </a:extLst>
          </p:cNvPr>
          <p:cNvSpPr/>
          <p:nvPr/>
        </p:nvSpPr>
        <p:spPr>
          <a:xfrm>
            <a:off x="5164921" y="2507674"/>
            <a:ext cx="364836" cy="3001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EB6C6E3-EFA8-8BFA-EBDB-96FDDE4356A0}"/>
              </a:ext>
            </a:extLst>
          </p:cNvPr>
          <p:cNvSpPr/>
          <p:nvPr/>
        </p:nvSpPr>
        <p:spPr>
          <a:xfrm>
            <a:off x="6265202" y="1715655"/>
            <a:ext cx="364836" cy="3648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972D562-5833-132B-53C5-A278351A7D0C}"/>
              </a:ext>
            </a:extLst>
          </p:cNvPr>
          <p:cNvSpPr/>
          <p:nvPr/>
        </p:nvSpPr>
        <p:spPr>
          <a:xfrm>
            <a:off x="10756783" y="1050637"/>
            <a:ext cx="364836" cy="3001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BE4D65E-78AD-8344-CD26-76C89C59418E}"/>
              </a:ext>
            </a:extLst>
          </p:cNvPr>
          <p:cNvSpPr/>
          <p:nvPr/>
        </p:nvSpPr>
        <p:spPr>
          <a:xfrm>
            <a:off x="10574365" y="1821874"/>
            <a:ext cx="364836" cy="3001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D359E01-69CC-9BC5-8629-5B40E8B39DAA}"/>
              </a:ext>
            </a:extLst>
          </p:cNvPr>
          <p:cNvSpPr/>
          <p:nvPr/>
        </p:nvSpPr>
        <p:spPr>
          <a:xfrm>
            <a:off x="8537348" y="1826492"/>
            <a:ext cx="364836" cy="3001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7F0E463-F218-E376-40CC-FC9033B86351}"/>
              </a:ext>
            </a:extLst>
          </p:cNvPr>
          <p:cNvSpPr/>
          <p:nvPr/>
        </p:nvSpPr>
        <p:spPr>
          <a:xfrm>
            <a:off x="9607740" y="1898073"/>
            <a:ext cx="364836" cy="3001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2CA6E78-DF07-9EB5-FD1E-709409D62479}"/>
              </a:ext>
            </a:extLst>
          </p:cNvPr>
          <p:cNvSpPr/>
          <p:nvPr/>
        </p:nvSpPr>
        <p:spPr>
          <a:xfrm>
            <a:off x="5825321" y="2507674"/>
            <a:ext cx="364836" cy="3001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17D5B12-E9C8-04EC-D3AB-F6DF3057F464}"/>
              </a:ext>
            </a:extLst>
          </p:cNvPr>
          <p:cNvSpPr/>
          <p:nvPr/>
        </p:nvSpPr>
        <p:spPr>
          <a:xfrm>
            <a:off x="7356765" y="3138056"/>
            <a:ext cx="364836" cy="3001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AD4F016-AA5E-06B2-0A3F-A5EBA1DAC406}"/>
              </a:ext>
            </a:extLst>
          </p:cNvPr>
          <p:cNvSpPr/>
          <p:nvPr/>
        </p:nvSpPr>
        <p:spPr>
          <a:xfrm>
            <a:off x="8506837" y="3196760"/>
            <a:ext cx="364836" cy="3001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EECD8B4-F475-3855-82BD-7FD889D6002E}"/>
              </a:ext>
            </a:extLst>
          </p:cNvPr>
          <p:cNvSpPr/>
          <p:nvPr/>
        </p:nvSpPr>
        <p:spPr>
          <a:xfrm>
            <a:off x="9977514" y="3274291"/>
            <a:ext cx="364836" cy="3001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0166CED-9FAA-5392-144B-DB54013096B3}"/>
              </a:ext>
            </a:extLst>
          </p:cNvPr>
          <p:cNvSpPr/>
          <p:nvPr/>
        </p:nvSpPr>
        <p:spPr>
          <a:xfrm>
            <a:off x="10682836" y="3126510"/>
            <a:ext cx="364836" cy="3001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5136FE8-1510-5584-B6CC-AD05B4F27977}"/>
              </a:ext>
            </a:extLst>
          </p:cNvPr>
          <p:cNvSpPr/>
          <p:nvPr/>
        </p:nvSpPr>
        <p:spPr>
          <a:xfrm>
            <a:off x="7398775" y="3796672"/>
            <a:ext cx="364836" cy="3001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DA24DDC-41FB-B029-4CC2-02FE70E58AFA}"/>
              </a:ext>
            </a:extLst>
          </p:cNvPr>
          <p:cNvSpPr/>
          <p:nvPr/>
        </p:nvSpPr>
        <p:spPr>
          <a:xfrm>
            <a:off x="8028194" y="5176983"/>
            <a:ext cx="364836" cy="3001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51A7ACE-B86A-022D-7E9B-B89A3144B486}"/>
              </a:ext>
            </a:extLst>
          </p:cNvPr>
          <p:cNvSpPr/>
          <p:nvPr/>
        </p:nvSpPr>
        <p:spPr>
          <a:xfrm>
            <a:off x="6447620" y="5176983"/>
            <a:ext cx="364836" cy="3001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D374417-ADD1-A38E-EE30-38F241E24EDA}"/>
              </a:ext>
            </a:extLst>
          </p:cNvPr>
          <p:cNvSpPr/>
          <p:nvPr/>
        </p:nvSpPr>
        <p:spPr>
          <a:xfrm>
            <a:off x="5825321" y="5645728"/>
            <a:ext cx="364836" cy="3001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Home with solid fill">
            <a:extLst>
              <a:ext uri="{FF2B5EF4-FFF2-40B4-BE49-F238E27FC236}">
                <a16:creationId xmlns:a16="http://schemas.microsoft.com/office/drawing/2014/main" id="{F46C4BA8-788A-40A9-FD31-316A21973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70637" y="1066802"/>
            <a:ext cx="364836" cy="364836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6B6CA08A-0DB7-293E-93DF-B0986E2EAF2E}"/>
              </a:ext>
            </a:extLst>
          </p:cNvPr>
          <p:cNvSpPr/>
          <p:nvPr/>
        </p:nvSpPr>
        <p:spPr>
          <a:xfrm>
            <a:off x="9814155" y="1147619"/>
            <a:ext cx="364836" cy="3001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Home with solid fill">
            <a:extLst>
              <a:ext uri="{FF2B5EF4-FFF2-40B4-BE49-F238E27FC236}">
                <a16:creationId xmlns:a16="http://schemas.microsoft.com/office/drawing/2014/main" id="{C2F24293-EAED-3243-1810-9E6D0E69B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13706" y="1092202"/>
            <a:ext cx="364836" cy="36483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4D153AB-699A-19EE-5FA3-B9FF71185EEE}"/>
              </a:ext>
            </a:extLst>
          </p:cNvPr>
          <p:cNvSpPr txBox="1"/>
          <p:nvPr/>
        </p:nvSpPr>
        <p:spPr>
          <a:xfrm>
            <a:off x="10621392" y="1361142"/>
            <a:ext cx="69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Faires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9044138-3C01-D2DF-D3E7-46F9878685BB}"/>
              </a:ext>
            </a:extLst>
          </p:cNvPr>
          <p:cNvSpPr txBox="1"/>
          <p:nvPr/>
        </p:nvSpPr>
        <p:spPr>
          <a:xfrm>
            <a:off x="9745525" y="1359008"/>
            <a:ext cx="69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Gary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014D13A-CEBE-189F-7AAF-23642AB65B28}"/>
              </a:ext>
            </a:extLst>
          </p:cNvPr>
          <p:cNvSpPr/>
          <p:nvPr/>
        </p:nvSpPr>
        <p:spPr>
          <a:xfrm>
            <a:off x="8537348" y="1200727"/>
            <a:ext cx="224768" cy="373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Graphic 39" descr="Home with solid fill">
            <a:extLst>
              <a:ext uri="{FF2B5EF4-FFF2-40B4-BE49-F238E27FC236}">
                <a16:creationId xmlns:a16="http://schemas.microsoft.com/office/drawing/2014/main" id="{5AB8D7B0-0771-46AB-9F69-AEAB742CA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24989" y="1176590"/>
            <a:ext cx="364836" cy="36483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4526490-0A41-FE1C-A13C-EAA9117ECEE0}"/>
              </a:ext>
            </a:extLst>
          </p:cNvPr>
          <p:cNvSpPr txBox="1"/>
          <p:nvPr/>
        </p:nvSpPr>
        <p:spPr>
          <a:xfrm>
            <a:off x="8062321" y="1457038"/>
            <a:ext cx="10737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Berman-Thompson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629DD6A-8492-ED80-57C8-981B4C7C1570}"/>
              </a:ext>
            </a:extLst>
          </p:cNvPr>
          <p:cNvSpPr txBox="1"/>
          <p:nvPr/>
        </p:nvSpPr>
        <p:spPr>
          <a:xfrm>
            <a:off x="4701845" y="1756520"/>
            <a:ext cx="69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Franchi</a:t>
            </a:r>
          </a:p>
        </p:txBody>
      </p:sp>
      <p:pic>
        <p:nvPicPr>
          <p:cNvPr id="11" name="Graphic 10" descr="Home with solid fill">
            <a:extLst>
              <a:ext uri="{FF2B5EF4-FFF2-40B4-BE49-F238E27FC236}">
                <a16:creationId xmlns:a16="http://schemas.microsoft.com/office/drawing/2014/main" id="{E79727DA-FF0F-A03B-1EA3-FDFF4B92C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48241" y="2394528"/>
            <a:ext cx="364836" cy="36483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184E88C-2809-095D-1172-A566484B8CD3}"/>
              </a:ext>
            </a:extLst>
          </p:cNvPr>
          <p:cNvSpPr txBox="1"/>
          <p:nvPr/>
        </p:nvSpPr>
        <p:spPr>
          <a:xfrm>
            <a:off x="4985320" y="2705557"/>
            <a:ext cx="69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Gonzalez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FA926C6-94A3-ED14-B28E-61B95A3F2851}"/>
              </a:ext>
            </a:extLst>
          </p:cNvPr>
          <p:cNvSpPr txBox="1"/>
          <p:nvPr/>
        </p:nvSpPr>
        <p:spPr>
          <a:xfrm>
            <a:off x="5296558" y="1932571"/>
            <a:ext cx="69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Gonzalez</a:t>
            </a:r>
          </a:p>
        </p:txBody>
      </p:sp>
      <p:pic>
        <p:nvPicPr>
          <p:cNvPr id="10" name="Graphic 9" descr="Home with solid fill">
            <a:extLst>
              <a:ext uri="{FF2B5EF4-FFF2-40B4-BE49-F238E27FC236}">
                <a16:creationId xmlns:a16="http://schemas.microsoft.com/office/drawing/2014/main" id="{61ECB1F4-BF5B-23BA-2C0C-C4CF15ABC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6253" y="1683327"/>
            <a:ext cx="364836" cy="364836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01A37E5F-37B1-8C0F-82EC-C14090D778A2}"/>
              </a:ext>
            </a:extLst>
          </p:cNvPr>
          <p:cNvSpPr txBox="1"/>
          <p:nvPr/>
        </p:nvSpPr>
        <p:spPr>
          <a:xfrm>
            <a:off x="6102281" y="1956605"/>
            <a:ext cx="69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Brinson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002CD24-1A0A-D1AA-8580-E9DC8C8A7A65}"/>
              </a:ext>
            </a:extLst>
          </p:cNvPr>
          <p:cNvSpPr/>
          <p:nvPr/>
        </p:nvSpPr>
        <p:spPr>
          <a:xfrm>
            <a:off x="7531111" y="1336963"/>
            <a:ext cx="415637" cy="2978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BA5FE6AF-4B7C-3227-8AFC-FB48DCC56725}"/>
              </a:ext>
            </a:extLst>
          </p:cNvPr>
          <p:cNvSpPr/>
          <p:nvPr/>
        </p:nvSpPr>
        <p:spPr>
          <a:xfrm>
            <a:off x="7018538" y="1473900"/>
            <a:ext cx="308532" cy="2978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4CBF793-8CD5-0C44-7325-ECCD0D2A2201}"/>
              </a:ext>
            </a:extLst>
          </p:cNvPr>
          <p:cNvSpPr/>
          <p:nvPr/>
        </p:nvSpPr>
        <p:spPr>
          <a:xfrm>
            <a:off x="9568102" y="1092202"/>
            <a:ext cx="248864" cy="607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Graphic 48" descr="Home with solid fill">
            <a:extLst>
              <a:ext uri="{FF2B5EF4-FFF2-40B4-BE49-F238E27FC236}">
                <a16:creationId xmlns:a16="http://schemas.microsoft.com/office/drawing/2014/main" id="{3D0EEF16-5E45-427B-30BF-E278718AE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11686" y="1325417"/>
            <a:ext cx="364836" cy="364836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EAD56610-B94F-B7F2-3F0B-1CD71E036EE8}"/>
              </a:ext>
            </a:extLst>
          </p:cNvPr>
          <p:cNvSpPr txBox="1"/>
          <p:nvPr/>
        </p:nvSpPr>
        <p:spPr>
          <a:xfrm>
            <a:off x="6857275" y="1616365"/>
            <a:ext cx="69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Hoefl</a:t>
            </a:r>
          </a:p>
        </p:txBody>
      </p:sp>
      <p:pic>
        <p:nvPicPr>
          <p:cNvPr id="51" name="Graphic 50" descr="Home with solid fill">
            <a:extLst>
              <a:ext uri="{FF2B5EF4-FFF2-40B4-BE49-F238E27FC236}">
                <a16:creationId xmlns:a16="http://schemas.microsoft.com/office/drawing/2014/main" id="{1152B8CC-CBC0-B506-205C-01471D7C4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18655" y="1213428"/>
            <a:ext cx="364836" cy="36483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9E46EA47-110F-C882-6ABF-77163A3C0D3A}"/>
              </a:ext>
            </a:extLst>
          </p:cNvPr>
          <p:cNvSpPr txBox="1"/>
          <p:nvPr/>
        </p:nvSpPr>
        <p:spPr>
          <a:xfrm>
            <a:off x="7333922" y="1484047"/>
            <a:ext cx="9106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Powell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19343FF-E609-9CDA-38F8-BBF9F3AAA932}"/>
              </a:ext>
            </a:extLst>
          </p:cNvPr>
          <p:cNvSpPr txBox="1"/>
          <p:nvPr/>
        </p:nvSpPr>
        <p:spPr>
          <a:xfrm>
            <a:off x="5559483" y="2705557"/>
            <a:ext cx="69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Bledsoe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AA5B5B21-88EA-5B2E-6840-F5D06771BE23}"/>
              </a:ext>
            </a:extLst>
          </p:cNvPr>
          <p:cNvSpPr/>
          <p:nvPr/>
        </p:nvSpPr>
        <p:spPr>
          <a:xfrm>
            <a:off x="5941836" y="2289113"/>
            <a:ext cx="248322" cy="4907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Graphic 54" descr="Home with solid fill">
            <a:extLst>
              <a:ext uri="{FF2B5EF4-FFF2-40B4-BE49-F238E27FC236}">
                <a16:creationId xmlns:a16="http://schemas.microsoft.com/office/drawing/2014/main" id="{C4C70C8A-F91C-9322-4F4B-F93A02FF9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2344" y="2442776"/>
            <a:ext cx="364836" cy="364836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10ACDDF9-3E9C-E86C-9B03-9FAF9C7660B8}"/>
              </a:ext>
            </a:extLst>
          </p:cNvPr>
          <p:cNvSpPr txBox="1"/>
          <p:nvPr/>
        </p:nvSpPr>
        <p:spPr>
          <a:xfrm>
            <a:off x="6313137" y="2517472"/>
            <a:ext cx="69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Garcia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4C369EF-01D1-6D03-2433-C84B7F43B9D5}"/>
              </a:ext>
            </a:extLst>
          </p:cNvPr>
          <p:cNvSpPr txBox="1"/>
          <p:nvPr/>
        </p:nvSpPr>
        <p:spPr>
          <a:xfrm>
            <a:off x="6961525" y="2422606"/>
            <a:ext cx="69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Long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E43CAB3-7BFE-670B-4396-51ACE8E4F830}"/>
              </a:ext>
            </a:extLst>
          </p:cNvPr>
          <p:cNvSpPr txBox="1"/>
          <p:nvPr/>
        </p:nvSpPr>
        <p:spPr>
          <a:xfrm>
            <a:off x="6990831" y="774939"/>
            <a:ext cx="600116" cy="338554"/>
          </a:xfrm>
          <a:prstGeom prst="rect">
            <a:avLst/>
          </a:prstGeom>
          <a:solidFill>
            <a:srgbClr val="3F9F51">
              <a:alpha val="68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Common Area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6B7EE8B-82EA-A0B8-7632-6A7452206ADA}"/>
              </a:ext>
            </a:extLst>
          </p:cNvPr>
          <p:cNvSpPr txBox="1"/>
          <p:nvPr/>
        </p:nvSpPr>
        <p:spPr>
          <a:xfrm>
            <a:off x="7437015" y="2112296"/>
            <a:ext cx="69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Miranda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B1A0635-6300-2E6E-5DAE-CA2A718C2806}"/>
              </a:ext>
            </a:extLst>
          </p:cNvPr>
          <p:cNvSpPr txBox="1"/>
          <p:nvPr/>
        </p:nvSpPr>
        <p:spPr>
          <a:xfrm>
            <a:off x="7946748" y="2314884"/>
            <a:ext cx="69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Lloyd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E7CD4CB-BE6B-B243-BE82-84E395B54201}"/>
              </a:ext>
            </a:extLst>
          </p:cNvPr>
          <p:cNvSpPr txBox="1"/>
          <p:nvPr/>
        </p:nvSpPr>
        <p:spPr>
          <a:xfrm>
            <a:off x="8541034" y="2514236"/>
            <a:ext cx="69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Lloyd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E43A83C-902D-7294-C082-4007ADB605F1}"/>
              </a:ext>
            </a:extLst>
          </p:cNvPr>
          <p:cNvSpPr txBox="1"/>
          <p:nvPr/>
        </p:nvSpPr>
        <p:spPr>
          <a:xfrm>
            <a:off x="8607407" y="2080491"/>
            <a:ext cx="69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Lloyd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71CF7ED-9CBA-E236-B0C9-93C55FA00453}"/>
              </a:ext>
            </a:extLst>
          </p:cNvPr>
          <p:cNvSpPr/>
          <p:nvPr/>
        </p:nvSpPr>
        <p:spPr>
          <a:xfrm>
            <a:off x="9503973" y="1871869"/>
            <a:ext cx="443663" cy="326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Graphic 63" descr="Home with solid fill">
            <a:extLst>
              <a:ext uri="{FF2B5EF4-FFF2-40B4-BE49-F238E27FC236}">
                <a16:creationId xmlns:a16="http://schemas.microsoft.com/office/drawing/2014/main" id="{861474F9-F25B-9E09-80CD-4C790E36B4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62116" y="1816451"/>
            <a:ext cx="364836" cy="364836"/>
          </a:xfrm>
          <a:prstGeom prst="rect">
            <a:avLst/>
          </a:prstGeom>
        </p:spPr>
      </p:pic>
      <p:pic>
        <p:nvPicPr>
          <p:cNvPr id="65" name="Graphic 64" descr="Home with solid fill">
            <a:extLst>
              <a:ext uri="{FF2B5EF4-FFF2-40B4-BE49-F238E27FC236}">
                <a16:creationId xmlns:a16="http://schemas.microsoft.com/office/drawing/2014/main" id="{F75B7621-A1C9-4352-B7FA-AFD28453C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25405" y="1785487"/>
            <a:ext cx="364836" cy="364836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F57B5AE8-0F42-CD42-4CD8-2B788BFD8FEB}"/>
              </a:ext>
            </a:extLst>
          </p:cNvPr>
          <p:cNvSpPr txBox="1"/>
          <p:nvPr/>
        </p:nvSpPr>
        <p:spPr>
          <a:xfrm>
            <a:off x="9462484" y="2057755"/>
            <a:ext cx="69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Wells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F10DCC6-81C4-DF66-76AE-4495ED7F66B4}"/>
              </a:ext>
            </a:extLst>
          </p:cNvPr>
          <p:cNvSpPr txBox="1"/>
          <p:nvPr/>
        </p:nvSpPr>
        <p:spPr>
          <a:xfrm>
            <a:off x="10605628" y="2112296"/>
            <a:ext cx="69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Hayes</a:t>
            </a:r>
          </a:p>
        </p:txBody>
      </p:sp>
      <p:pic>
        <p:nvPicPr>
          <p:cNvPr id="68" name="Graphic 67" descr="Home with solid fill">
            <a:extLst>
              <a:ext uri="{FF2B5EF4-FFF2-40B4-BE49-F238E27FC236}">
                <a16:creationId xmlns:a16="http://schemas.microsoft.com/office/drawing/2014/main" id="{7A4EF03B-8055-4AED-528A-D84D809DC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56783" y="1850038"/>
            <a:ext cx="364836" cy="364836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461A8AE7-C425-9E2D-59B7-95E7620D60E0}"/>
              </a:ext>
            </a:extLst>
          </p:cNvPr>
          <p:cNvSpPr txBox="1"/>
          <p:nvPr/>
        </p:nvSpPr>
        <p:spPr>
          <a:xfrm>
            <a:off x="9126289" y="2414363"/>
            <a:ext cx="69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Wells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0E17CEA-FFE2-BC62-0F77-EC47AA0E2C50}"/>
              </a:ext>
            </a:extLst>
          </p:cNvPr>
          <p:cNvSpPr txBox="1"/>
          <p:nvPr/>
        </p:nvSpPr>
        <p:spPr>
          <a:xfrm>
            <a:off x="10278542" y="2358594"/>
            <a:ext cx="69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Yetsko</a:t>
            </a:r>
          </a:p>
        </p:txBody>
      </p:sp>
      <p:pic>
        <p:nvPicPr>
          <p:cNvPr id="71" name="Graphic 70" descr="Home with solid fill">
            <a:extLst>
              <a:ext uri="{FF2B5EF4-FFF2-40B4-BE49-F238E27FC236}">
                <a16:creationId xmlns:a16="http://schemas.microsoft.com/office/drawing/2014/main" id="{DE4DCBA0-3A26-1DDA-F411-BDD4EC0B8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52390" y="3016928"/>
            <a:ext cx="364836" cy="364836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01ECAC74-29C6-120E-56D4-3ADB82B83382}"/>
              </a:ext>
            </a:extLst>
          </p:cNvPr>
          <p:cNvSpPr txBox="1"/>
          <p:nvPr/>
        </p:nvSpPr>
        <p:spPr>
          <a:xfrm>
            <a:off x="10395601" y="3662221"/>
            <a:ext cx="69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Hazen</a:t>
            </a:r>
          </a:p>
        </p:txBody>
      </p:sp>
      <p:pic>
        <p:nvPicPr>
          <p:cNvPr id="73" name="Graphic 72" descr="Home with solid fill">
            <a:extLst>
              <a:ext uri="{FF2B5EF4-FFF2-40B4-BE49-F238E27FC236}">
                <a16:creationId xmlns:a16="http://schemas.microsoft.com/office/drawing/2014/main" id="{A81B8663-7C30-FBEB-7C94-2ADA37500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8522" y="2902965"/>
            <a:ext cx="364836" cy="364836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2E92B42F-4AB5-E63A-8D37-0A0B152D129B}"/>
              </a:ext>
            </a:extLst>
          </p:cNvPr>
          <p:cNvSpPr txBox="1"/>
          <p:nvPr/>
        </p:nvSpPr>
        <p:spPr>
          <a:xfrm>
            <a:off x="10425298" y="3209958"/>
            <a:ext cx="69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Berongi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FCE3813-D2A1-B2EE-7B86-5FEEDB6352B4}"/>
              </a:ext>
            </a:extLst>
          </p:cNvPr>
          <p:cNvSpPr txBox="1"/>
          <p:nvPr/>
        </p:nvSpPr>
        <p:spPr>
          <a:xfrm>
            <a:off x="9790158" y="3321278"/>
            <a:ext cx="69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Scibek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3829CCB-9B70-B815-1FA0-B623AC51B4C6}"/>
              </a:ext>
            </a:extLst>
          </p:cNvPr>
          <p:cNvSpPr txBox="1"/>
          <p:nvPr/>
        </p:nvSpPr>
        <p:spPr>
          <a:xfrm>
            <a:off x="10272590" y="4180534"/>
            <a:ext cx="69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Hazen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14AD875-24DE-3EB4-E8F6-96E6A3420E7F}"/>
              </a:ext>
            </a:extLst>
          </p:cNvPr>
          <p:cNvSpPr txBox="1"/>
          <p:nvPr/>
        </p:nvSpPr>
        <p:spPr>
          <a:xfrm>
            <a:off x="9719675" y="4477080"/>
            <a:ext cx="69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Hazen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B98520F-661F-BCF9-3A13-60D0961E3007}"/>
              </a:ext>
            </a:extLst>
          </p:cNvPr>
          <p:cNvSpPr txBox="1"/>
          <p:nvPr/>
        </p:nvSpPr>
        <p:spPr>
          <a:xfrm>
            <a:off x="8444486" y="3511149"/>
            <a:ext cx="69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Onisick</a:t>
            </a:r>
          </a:p>
        </p:txBody>
      </p:sp>
      <p:pic>
        <p:nvPicPr>
          <p:cNvPr id="79" name="Graphic 78" descr="Home with solid fill">
            <a:extLst>
              <a:ext uri="{FF2B5EF4-FFF2-40B4-BE49-F238E27FC236}">
                <a16:creationId xmlns:a16="http://schemas.microsoft.com/office/drawing/2014/main" id="{8EA52645-011F-9B07-B27B-A623257A1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99195" y="3216425"/>
            <a:ext cx="364836" cy="364836"/>
          </a:xfrm>
          <a:prstGeom prst="rect">
            <a:avLst/>
          </a:prstGeom>
        </p:spPr>
      </p:pic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7C329E2-0C1E-E2AB-EE21-D1B6B8BE43BD}"/>
              </a:ext>
            </a:extLst>
          </p:cNvPr>
          <p:cNvSpPr/>
          <p:nvPr/>
        </p:nvSpPr>
        <p:spPr>
          <a:xfrm>
            <a:off x="5941836" y="3209958"/>
            <a:ext cx="323366" cy="3153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Graphic 79" descr="Home with solid fill">
            <a:extLst>
              <a:ext uri="{FF2B5EF4-FFF2-40B4-BE49-F238E27FC236}">
                <a16:creationId xmlns:a16="http://schemas.microsoft.com/office/drawing/2014/main" id="{9300CAAE-3DC6-0E39-36B4-EA2EF9751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03570" y="3208940"/>
            <a:ext cx="364836" cy="364836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95E170A7-2817-EBD8-38CB-A7A23E083A3A}"/>
              </a:ext>
            </a:extLst>
          </p:cNvPr>
          <p:cNvSpPr txBox="1"/>
          <p:nvPr/>
        </p:nvSpPr>
        <p:spPr>
          <a:xfrm>
            <a:off x="5840649" y="3485440"/>
            <a:ext cx="69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Bartley</a:t>
            </a:r>
          </a:p>
        </p:txBody>
      </p:sp>
      <p:pic>
        <p:nvPicPr>
          <p:cNvPr id="83" name="Graphic 82" descr="Home with solid fill">
            <a:extLst>
              <a:ext uri="{FF2B5EF4-FFF2-40B4-BE49-F238E27FC236}">
                <a16:creationId xmlns:a16="http://schemas.microsoft.com/office/drawing/2014/main" id="{FBB4D685-4A0A-898E-9292-28DE345E3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88998" y="3026522"/>
            <a:ext cx="364836" cy="364836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536BE5A0-FD91-6447-C014-F7C5EF66F444}"/>
              </a:ext>
            </a:extLst>
          </p:cNvPr>
          <p:cNvSpPr txBox="1"/>
          <p:nvPr/>
        </p:nvSpPr>
        <p:spPr>
          <a:xfrm>
            <a:off x="4519334" y="2898016"/>
            <a:ext cx="69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Reger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9B7244F-5893-0D48-9C60-E951E7271161}"/>
              </a:ext>
            </a:extLst>
          </p:cNvPr>
          <p:cNvSpPr txBox="1"/>
          <p:nvPr/>
        </p:nvSpPr>
        <p:spPr>
          <a:xfrm rot="10800000" flipV="1">
            <a:off x="4324589" y="3931790"/>
            <a:ext cx="9719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Reger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6D71379-D0B4-6E79-FC98-2EE6634D229D}"/>
              </a:ext>
            </a:extLst>
          </p:cNvPr>
          <p:cNvSpPr txBox="1"/>
          <p:nvPr/>
        </p:nvSpPr>
        <p:spPr>
          <a:xfrm>
            <a:off x="4519334" y="4857843"/>
            <a:ext cx="69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Reger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C8E1CFF5-34BC-5D83-E79B-A3C45DC9D167}"/>
              </a:ext>
            </a:extLst>
          </p:cNvPr>
          <p:cNvSpPr/>
          <p:nvPr/>
        </p:nvSpPr>
        <p:spPr>
          <a:xfrm>
            <a:off x="5517645" y="5532339"/>
            <a:ext cx="323366" cy="3153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" name="Graphic 88" descr="Home with solid fill">
            <a:extLst>
              <a:ext uri="{FF2B5EF4-FFF2-40B4-BE49-F238E27FC236}">
                <a16:creationId xmlns:a16="http://schemas.microsoft.com/office/drawing/2014/main" id="{050DF60F-574B-932A-8737-5FC7B0AB5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17863" y="5482815"/>
            <a:ext cx="364836" cy="364836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6C0BFECD-03E0-076C-C464-98169597EDD5}"/>
              </a:ext>
            </a:extLst>
          </p:cNvPr>
          <p:cNvSpPr txBox="1"/>
          <p:nvPr/>
        </p:nvSpPr>
        <p:spPr>
          <a:xfrm>
            <a:off x="5454942" y="5821783"/>
            <a:ext cx="690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Tedeschi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26ABBCFE-C769-A6B3-42C5-08E7C680A32D}"/>
              </a:ext>
            </a:extLst>
          </p:cNvPr>
          <p:cNvSpPr/>
          <p:nvPr/>
        </p:nvSpPr>
        <p:spPr>
          <a:xfrm>
            <a:off x="5164921" y="4495552"/>
            <a:ext cx="452942" cy="1127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4DBF9B6-C1BE-F465-2536-FDF2FF83892C}"/>
              </a:ext>
            </a:extLst>
          </p:cNvPr>
          <p:cNvSpPr txBox="1"/>
          <p:nvPr/>
        </p:nvSpPr>
        <p:spPr>
          <a:xfrm rot="10800000" flipV="1">
            <a:off x="4927737" y="4092859"/>
            <a:ext cx="9719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Back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2298C18-7A29-86C0-BC94-2056CE0952CA}"/>
              </a:ext>
            </a:extLst>
          </p:cNvPr>
          <p:cNvSpPr txBox="1"/>
          <p:nvPr/>
        </p:nvSpPr>
        <p:spPr>
          <a:xfrm rot="10800000" flipV="1">
            <a:off x="5679120" y="4262620"/>
            <a:ext cx="9719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Powell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494F1F3-8F08-46A3-3645-77AA4DAC8A71}"/>
              </a:ext>
            </a:extLst>
          </p:cNvPr>
          <p:cNvSpPr txBox="1"/>
          <p:nvPr/>
        </p:nvSpPr>
        <p:spPr>
          <a:xfrm rot="10800000" flipV="1">
            <a:off x="6567214" y="4584802"/>
            <a:ext cx="9719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Dyson</a:t>
            </a:r>
          </a:p>
        </p:txBody>
      </p:sp>
      <p:pic>
        <p:nvPicPr>
          <p:cNvPr id="95" name="Graphic 94" descr="Home with solid fill">
            <a:extLst>
              <a:ext uri="{FF2B5EF4-FFF2-40B4-BE49-F238E27FC236}">
                <a16:creationId xmlns:a16="http://schemas.microsoft.com/office/drawing/2014/main" id="{7F17D945-471E-C863-77F5-0C29F4BA0B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70780" y="4312676"/>
            <a:ext cx="364836" cy="364836"/>
          </a:xfrm>
          <a:prstGeom prst="rect">
            <a:avLst/>
          </a:prstGeom>
        </p:spPr>
      </p:pic>
      <p:pic>
        <p:nvPicPr>
          <p:cNvPr id="96" name="Graphic 95" descr="Home with solid fill">
            <a:extLst>
              <a:ext uri="{FF2B5EF4-FFF2-40B4-BE49-F238E27FC236}">
                <a16:creationId xmlns:a16="http://schemas.microsoft.com/office/drawing/2014/main" id="{631BF0E2-DEF6-C43E-C783-4BD8F714B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69784" y="3695247"/>
            <a:ext cx="364836" cy="364836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2C6030C2-45E8-A6D6-DC4D-5B36A27DD80E}"/>
              </a:ext>
            </a:extLst>
          </p:cNvPr>
          <p:cNvSpPr txBox="1"/>
          <p:nvPr/>
        </p:nvSpPr>
        <p:spPr>
          <a:xfrm rot="10800000" flipV="1">
            <a:off x="6702749" y="3373085"/>
            <a:ext cx="9719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Peck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F5678746-4515-CBE9-CEAB-6734183366FB}"/>
              </a:ext>
            </a:extLst>
          </p:cNvPr>
          <p:cNvSpPr/>
          <p:nvPr/>
        </p:nvSpPr>
        <p:spPr>
          <a:xfrm>
            <a:off x="8165156" y="4128655"/>
            <a:ext cx="388495" cy="60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9" name="Graphic 98" descr="Home with solid fill">
            <a:extLst>
              <a:ext uri="{FF2B5EF4-FFF2-40B4-BE49-F238E27FC236}">
                <a16:creationId xmlns:a16="http://schemas.microsoft.com/office/drawing/2014/main" id="{23B5BEBA-B42C-84A0-0250-C009E63C4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31925" y="5068456"/>
            <a:ext cx="364836" cy="364836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5DDACA94-CDD3-4D9D-BC5A-DE8C353DD624}"/>
              </a:ext>
            </a:extLst>
          </p:cNvPr>
          <p:cNvSpPr txBox="1"/>
          <p:nvPr/>
        </p:nvSpPr>
        <p:spPr>
          <a:xfrm rot="10800000" flipV="1">
            <a:off x="7883241" y="4422834"/>
            <a:ext cx="9719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Capurro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A6BDAB1B-A5A4-2E01-3F6E-A763652928DE}"/>
              </a:ext>
            </a:extLst>
          </p:cNvPr>
          <p:cNvSpPr txBox="1"/>
          <p:nvPr/>
        </p:nvSpPr>
        <p:spPr>
          <a:xfrm rot="10800000" flipV="1">
            <a:off x="9276749" y="3788656"/>
            <a:ext cx="9719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Caudill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7AF06BE-F365-FE65-9C55-8027E23ACA7B}"/>
              </a:ext>
            </a:extLst>
          </p:cNvPr>
          <p:cNvSpPr txBox="1"/>
          <p:nvPr/>
        </p:nvSpPr>
        <p:spPr>
          <a:xfrm rot="10800000" flipV="1">
            <a:off x="6326566" y="5353366"/>
            <a:ext cx="9719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Clarke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EB6D6C0-1671-4D44-80D6-2F8FF7AAB024}"/>
              </a:ext>
            </a:extLst>
          </p:cNvPr>
          <p:cNvSpPr txBox="1"/>
          <p:nvPr/>
        </p:nvSpPr>
        <p:spPr>
          <a:xfrm rot="10800000" flipV="1">
            <a:off x="8531993" y="4987546"/>
            <a:ext cx="9719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Moon</a:t>
            </a:r>
          </a:p>
        </p:txBody>
      </p:sp>
      <p:pic>
        <p:nvPicPr>
          <p:cNvPr id="104" name="Graphic 103" descr="Home with solid fill">
            <a:extLst>
              <a:ext uri="{FF2B5EF4-FFF2-40B4-BE49-F238E27FC236}">
                <a16:creationId xmlns:a16="http://schemas.microsoft.com/office/drawing/2014/main" id="{353DFFA0-CBE4-6EC7-AD30-086ADD927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56894" y="4893188"/>
            <a:ext cx="364836" cy="364836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7C3AA240-5AE5-6F61-DE50-8081966D58E4}"/>
              </a:ext>
            </a:extLst>
          </p:cNvPr>
          <p:cNvSpPr txBox="1"/>
          <p:nvPr/>
        </p:nvSpPr>
        <p:spPr>
          <a:xfrm rot="10800000" flipV="1">
            <a:off x="7652201" y="5149622"/>
            <a:ext cx="9719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Moon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EEBB388-13D4-6174-D3BD-845B498D7F6A}"/>
              </a:ext>
            </a:extLst>
          </p:cNvPr>
          <p:cNvSpPr txBox="1"/>
          <p:nvPr/>
        </p:nvSpPr>
        <p:spPr>
          <a:xfrm rot="10800000" flipV="1">
            <a:off x="7804742" y="5821783"/>
            <a:ext cx="9719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Rice -Clarke</a:t>
            </a:r>
          </a:p>
        </p:txBody>
      </p:sp>
      <p:pic>
        <p:nvPicPr>
          <p:cNvPr id="107" name="Graphic 106" descr="Home with solid fill">
            <a:extLst>
              <a:ext uri="{FF2B5EF4-FFF2-40B4-BE49-F238E27FC236}">
                <a16:creationId xmlns:a16="http://schemas.microsoft.com/office/drawing/2014/main" id="{79CC8177-141C-5AB1-A877-03AA454DAE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17016" y="5543308"/>
            <a:ext cx="364836" cy="364836"/>
          </a:xfrm>
          <a:prstGeom prst="rect">
            <a:avLst/>
          </a:prstGeom>
        </p:spPr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B1447611-70C7-38E0-6C75-13619AFD1E35}"/>
              </a:ext>
            </a:extLst>
          </p:cNvPr>
          <p:cNvSpPr/>
          <p:nvPr/>
        </p:nvSpPr>
        <p:spPr>
          <a:xfrm>
            <a:off x="17670" y="442935"/>
            <a:ext cx="4668071" cy="830997"/>
          </a:xfrm>
          <a:prstGeom prst="rect">
            <a:avLst/>
          </a:prstGeom>
          <a:noFill/>
          <a:effectLst>
            <a:reflection stA="45000" endPos="65000" dist="508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highlight>
                  <a:srgbClr val="255D30"/>
                </a:highlight>
              </a:rPr>
              <a:t>The Woodlands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351801F9-038F-4582-8B07-9A631B097685}"/>
                  </a:ext>
                </a:extLst>
              </p14:cNvPr>
              <p14:cNvContentPartPr/>
              <p14:nvPr/>
            </p14:nvContentPartPr>
            <p14:xfrm>
              <a:off x="2299407" y="1154033"/>
              <a:ext cx="360" cy="39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351801F9-038F-4582-8B07-9A631B09768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63767" y="1082393"/>
                <a:ext cx="72000" cy="147600"/>
              </a:xfrm>
              <a:prstGeom prst="rect">
                <a:avLst/>
              </a:prstGeom>
            </p:spPr>
          </p:pic>
        </mc:Fallback>
      </mc:AlternateContent>
      <p:sp>
        <p:nvSpPr>
          <p:cNvPr id="112" name="TextBox 111">
            <a:extLst>
              <a:ext uri="{FF2B5EF4-FFF2-40B4-BE49-F238E27FC236}">
                <a16:creationId xmlns:a16="http://schemas.microsoft.com/office/drawing/2014/main" id="{B744A616-597A-B139-ABEA-B205ED367DEF}"/>
              </a:ext>
            </a:extLst>
          </p:cNvPr>
          <p:cNvSpPr txBox="1"/>
          <p:nvPr/>
        </p:nvSpPr>
        <p:spPr>
          <a:xfrm>
            <a:off x="1265983" y="1809192"/>
            <a:ext cx="2389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Aharoni" panose="020F0502020204030204" pitchFamily="2" charset="-79"/>
              </a:rPr>
              <a:t>As of November 2023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F8D1310-75F2-213C-6C85-6C140B385FC7}"/>
              </a:ext>
            </a:extLst>
          </p:cNvPr>
          <p:cNvSpPr/>
          <p:nvPr/>
        </p:nvSpPr>
        <p:spPr>
          <a:xfrm>
            <a:off x="11173195" y="385585"/>
            <a:ext cx="365861" cy="5975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A0C86215-307D-7699-DC64-6C8CB22D9782}"/>
              </a:ext>
            </a:extLst>
          </p:cNvPr>
          <p:cNvSpPr/>
          <p:nvPr/>
        </p:nvSpPr>
        <p:spPr>
          <a:xfrm>
            <a:off x="9728448" y="4923826"/>
            <a:ext cx="1706541" cy="1526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9CA7CD52-6A95-CE98-50EA-6AE9455295C2}"/>
              </a:ext>
            </a:extLst>
          </p:cNvPr>
          <p:cNvSpPr/>
          <p:nvPr/>
        </p:nvSpPr>
        <p:spPr>
          <a:xfrm rot="19382967">
            <a:off x="9470931" y="5084625"/>
            <a:ext cx="343987" cy="726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DE41AF5D-E151-2DD8-F4C9-CF1311230B41}"/>
              </a:ext>
            </a:extLst>
          </p:cNvPr>
          <p:cNvSpPr/>
          <p:nvPr/>
        </p:nvSpPr>
        <p:spPr>
          <a:xfrm>
            <a:off x="9133949" y="5692286"/>
            <a:ext cx="739293" cy="787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329A7D6D-7734-360E-3665-EA9E23518F11}"/>
              </a:ext>
            </a:extLst>
          </p:cNvPr>
          <p:cNvSpPr/>
          <p:nvPr/>
        </p:nvSpPr>
        <p:spPr>
          <a:xfrm>
            <a:off x="8624170" y="6196856"/>
            <a:ext cx="1706541" cy="396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34226F4B-F854-2D96-6FD7-E335ADA9BFE0}"/>
              </a:ext>
            </a:extLst>
          </p:cNvPr>
          <p:cNvSpPr/>
          <p:nvPr/>
        </p:nvSpPr>
        <p:spPr>
          <a:xfrm>
            <a:off x="6640778" y="6007342"/>
            <a:ext cx="1253204" cy="450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C7264265-72BA-8A91-9532-21CF24877686}"/>
              </a:ext>
            </a:extLst>
          </p:cNvPr>
          <p:cNvSpPr/>
          <p:nvPr/>
        </p:nvSpPr>
        <p:spPr>
          <a:xfrm>
            <a:off x="4116622" y="2495432"/>
            <a:ext cx="364836" cy="450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85BC3520-7589-27C6-657B-90D9A794426C}"/>
              </a:ext>
            </a:extLst>
          </p:cNvPr>
          <p:cNvSpPr/>
          <p:nvPr/>
        </p:nvSpPr>
        <p:spPr>
          <a:xfrm>
            <a:off x="4077086" y="4209137"/>
            <a:ext cx="364836" cy="450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A96B97E-5829-6471-39F9-2128413AAD43}"/>
              </a:ext>
            </a:extLst>
          </p:cNvPr>
          <p:cNvSpPr/>
          <p:nvPr/>
        </p:nvSpPr>
        <p:spPr>
          <a:xfrm>
            <a:off x="4040786" y="4990893"/>
            <a:ext cx="478548" cy="450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Isosceles Triangle 121">
            <a:extLst>
              <a:ext uri="{FF2B5EF4-FFF2-40B4-BE49-F238E27FC236}">
                <a16:creationId xmlns:a16="http://schemas.microsoft.com/office/drawing/2014/main" id="{D1F86166-49AE-5D2F-EC51-B6A49696B562}"/>
              </a:ext>
            </a:extLst>
          </p:cNvPr>
          <p:cNvSpPr/>
          <p:nvPr/>
        </p:nvSpPr>
        <p:spPr>
          <a:xfrm>
            <a:off x="6096000" y="6132210"/>
            <a:ext cx="1285509" cy="358244"/>
          </a:xfrm>
          <a:prstGeom prst="triangle">
            <a:avLst>
              <a:gd name="adj" fmla="val 556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9CDCD2B6-5C52-B56B-46AF-740CD251DC5C}"/>
              </a:ext>
            </a:extLst>
          </p:cNvPr>
          <p:cNvSpPr/>
          <p:nvPr/>
        </p:nvSpPr>
        <p:spPr>
          <a:xfrm>
            <a:off x="7531111" y="6371442"/>
            <a:ext cx="634045" cy="2610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DA6B2DC5-812D-3CC8-B7A5-B91ED7A31588}"/>
              </a:ext>
            </a:extLst>
          </p:cNvPr>
          <p:cNvSpPr/>
          <p:nvPr/>
        </p:nvSpPr>
        <p:spPr>
          <a:xfrm>
            <a:off x="8216607" y="6406388"/>
            <a:ext cx="1706541" cy="201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BEFA283-229F-134A-E653-C5BDF61F69D2}"/>
              </a:ext>
            </a:extLst>
          </p:cNvPr>
          <p:cNvSpPr/>
          <p:nvPr/>
        </p:nvSpPr>
        <p:spPr>
          <a:xfrm>
            <a:off x="8287661" y="664316"/>
            <a:ext cx="2565066" cy="306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C4628D7-809F-26CB-85DA-CEDE01C613C1}"/>
              </a:ext>
            </a:extLst>
          </p:cNvPr>
          <p:cNvSpPr/>
          <p:nvPr/>
        </p:nvSpPr>
        <p:spPr>
          <a:xfrm>
            <a:off x="8825782" y="510874"/>
            <a:ext cx="1944853" cy="306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AFC770F9-DA7F-8ACB-E8A1-017D51BB83E4}"/>
              </a:ext>
            </a:extLst>
          </p:cNvPr>
          <p:cNvSpPr/>
          <p:nvPr/>
        </p:nvSpPr>
        <p:spPr>
          <a:xfrm>
            <a:off x="10690228" y="602949"/>
            <a:ext cx="208688" cy="2108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E7BFB6AC-1F1E-0136-D92B-9DADBB5EB491}"/>
              </a:ext>
            </a:extLst>
          </p:cNvPr>
          <p:cNvSpPr/>
          <p:nvPr/>
        </p:nvSpPr>
        <p:spPr>
          <a:xfrm>
            <a:off x="9842371" y="504182"/>
            <a:ext cx="1706541" cy="477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lowchart: Connector 128">
            <a:extLst>
              <a:ext uri="{FF2B5EF4-FFF2-40B4-BE49-F238E27FC236}">
                <a16:creationId xmlns:a16="http://schemas.microsoft.com/office/drawing/2014/main" id="{AC3BA2D8-F660-A949-EE71-B432BCAD1296}"/>
              </a:ext>
            </a:extLst>
          </p:cNvPr>
          <p:cNvSpPr/>
          <p:nvPr/>
        </p:nvSpPr>
        <p:spPr>
          <a:xfrm>
            <a:off x="8322757" y="598680"/>
            <a:ext cx="208465" cy="187144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3C12FB2F-63D9-33CF-C86A-CC074516A332}"/>
              </a:ext>
            </a:extLst>
          </p:cNvPr>
          <p:cNvSpPr/>
          <p:nvPr/>
        </p:nvSpPr>
        <p:spPr>
          <a:xfrm>
            <a:off x="8046666" y="742746"/>
            <a:ext cx="502570" cy="345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148F0ECF-4593-D23E-0CBE-B700E19CB4B7}"/>
              </a:ext>
            </a:extLst>
          </p:cNvPr>
          <p:cNvSpPr/>
          <p:nvPr/>
        </p:nvSpPr>
        <p:spPr>
          <a:xfrm rot="21377154">
            <a:off x="8910484" y="711015"/>
            <a:ext cx="502570" cy="345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A505DE59-2D82-6E3C-AEFA-8146C8C701EC}"/>
              </a:ext>
            </a:extLst>
          </p:cNvPr>
          <p:cNvSpPr/>
          <p:nvPr/>
        </p:nvSpPr>
        <p:spPr>
          <a:xfrm>
            <a:off x="4751533" y="695099"/>
            <a:ext cx="348572" cy="663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BDCA439E-CD97-5CB7-4AAE-D38DCF4C3F7B}"/>
              </a:ext>
            </a:extLst>
          </p:cNvPr>
          <p:cNvSpPr/>
          <p:nvPr/>
        </p:nvSpPr>
        <p:spPr>
          <a:xfrm rot="1526849">
            <a:off x="5270626" y="913426"/>
            <a:ext cx="311399" cy="456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F980BB31-A33E-AFB0-D810-61B802814B4C}"/>
              </a:ext>
            </a:extLst>
          </p:cNvPr>
          <p:cNvSpPr/>
          <p:nvPr/>
        </p:nvSpPr>
        <p:spPr>
          <a:xfrm>
            <a:off x="5578346" y="499580"/>
            <a:ext cx="914400" cy="264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A517BAFF-4883-2B94-A0F9-2EB86FC757FE}"/>
              </a:ext>
            </a:extLst>
          </p:cNvPr>
          <p:cNvSpPr/>
          <p:nvPr/>
        </p:nvSpPr>
        <p:spPr>
          <a:xfrm>
            <a:off x="5672541" y="559620"/>
            <a:ext cx="670815" cy="264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7" name="Table 137">
            <a:extLst>
              <a:ext uri="{FF2B5EF4-FFF2-40B4-BE49-F238E27FC236}">
                <a16:creationId xmlns:a16="http://schemas.microsoft.com/office/drawing/2014/main" id="{FB9814E0-7E7F-8FFD-73D5-EB3BA13C36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378306"/>
              </p:ext>
            </p:extLst>
          </p:nvPr>
        </p:nvGraphicFramePr>
        <p:xfrm>
          <a:off x="609600" y="2963242"/>
          <a:ext cx="349200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8473">
                  <a:extLst>
                    <a:ext uri="{9D8B030D-6E8A-4147-A177-3AD203B41FA5}">
                      <a16:colId xmlns:a16="http://schemas.microsoft.com/office/drawing/2014/main" val="157191464"/>
                    </a:ext>
                  </a:extLst>
                </a:gridCol>
                <a:gridCol w="933535">
                  <a:extLst>
                    <a:ext uri="{9D8B030D-6E8A-4147-A177-3AD203B41FA5}">
                      <a16:colId xmlns:a16="http://schemas.microsoft.com/office/drawing/2014/main" val="4599902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416B43"/>
                          </a:solidFill>
                        </a:rPr>
                        <a:t>Total Lots </a:t>
                      </a:r>
                      <a:r>
                        <a:rPr lang="en-US" sz="1000" b="0" dirty="0">
                          <a:solidFill>
                            <a:srgbClr val="416B43"/>
                          </a:solidFill>
                        </a:rPr>
                        <a:t>(Includes Combined Lots)</a:t>
                      </a:r>
                    </a:p>
                  </a:txBody>
                  <a:tcPr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416B43"/>
                          </a:solidFill>
                        </a:rPr>
                        <a:t>42</a:t>
                      </a:r>
                    </a:p>
                  </a:txBody>
                  <a:tcPr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799380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416B43"/>
                          </a:solidFill>
                        </a:rPr>
                        <a:t>Total Property Owners</a:t>
                      </a:r>
                    </a:p>
                  </a:txBody>
                  <a:tcPr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16B43"/>
                          </a:solidFill>
                        </a:rPr>
                        <a:t>33</a:t>
                      </a:r>
                    </a:p>
                  </a:txBody>
                  <a:tcPr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123938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416B43"/>
                          </a:solidFill>
                        </a:rPr>
                        <a:t>Total Homes</a:t>
                      </a:r>
                    </a:p>
                  </a:txBody>
                  <a:tcPr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16B43"/>
                          </a:solidFill>
                        </a:rPr>
                        <a:t>22</a:t>
                      </a:r>
                    </a:p>
                  </a:txBody>
                  <a:tcPr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889631251"/>
                  </a:ext>
                </a:extLst>
              </a:tr>
            </a:tbl>
          </a:graphicData>
        </a:graphic>
      </p:graphicFrame>
      <p:pic>
        <p:nvPicPr>
          <p:cNvPr id="138" name="Graphic 137" descr="Home with solid fill">
            <a:extLst>
              <a:ext uri="{FF2B5EF4-FFF2-40B4-BE49-F238E27FC236}">
                <a16:creationId xmlns:a16="http://schemas.microsoft.com/office/drawing/2014/main" id="{49375AA5-CAD8-D1BC-C821-9669E3D96C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23839" y="3662221"/>
            <a:ext cx="364836" cy="364836"/>
          </a:xfrm>
          <a:prstGeom prst="rect">
            <a:avLst/>
          </a:prstGeom>
        </p:spPr>
      </p:pic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BA5B2D58-1894-41F8-B5AA-4EBD97418CCD}"/>
              </a:ext>
            </a:extLst>
          </p:cNvPr>
          <p:cNvSpPr/>
          <p:nvPr/>
        </p:nvSpPr>
        <p:spPr>
          <a:xfrm rot="17788875">
            <a:off x="10520648" y="4638741"/>
            <a:ext cx="1052555" cy="5350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5DE170-7478-1D32-36D0-F231589698FE}"/>
              </a:ext>
            </a:extLst>
          </p:cNvPr>
          <p:cNvSpPr txBox="1"/>
          <p:nvPr/>
        </p:nvSpPr>
        <p:spPr>
          <a:xfrm rot="10800000" flipV="1">
            <a:off x="7318617" y="4140546"/>
            <a:ext cx="9719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Loy</a:t>
            </a:r>
          </a:p>
        </p:txBody>
      </p:sp>
    </p:spTree>
    <p:extLst>
      <p:ext uri="{BB962C8B-B14F-4D97-AF65-F5344CB8AC3E}">
        <p14:creationId xmlns:p14="http://schemas.microsoft.com/office/powerpoint/2010/main" val="3664766172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1077</TotalTime>
  <Words>67</Words>
  <Application>Microsoft Office PowerPoint</Application>
  <PresentationFormat>Widescreen</PresentationFormat>
  <Paragraphs>51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Aharoni</vt:lpstr>
      <vt:lpstr>Corbel</vt:lpstr>
      <vt:lpstr>Basis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stan.faires@gmail.com</dc:creator>
  <cp:lastModifiedBy>stan.faires@gmail.com</cp:lastModifiedBy>
  <cp:revision>3</cp:revision>
  <dcterms:created xsi:type="dcterms:W3CDTF">2023-08-24T20:30:01Z</dcterms:created>
  <dcterms:modified xsi:type="dcterms:W3CDTF">2024-04-11T22:53:32Z</dcterms:modified>
</cp:coreProperties>
</file>